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61" r:id="rId6"/>
    <p:sldId id="283" r:id="rId7"/>
  </p:sldIdLst>
  <p:sldSz cx="9144000" cy="5143500" type="screen16x9"/>
  <p:notesSz cx="6858000" cy="9144000"/>
  <p:embeddedFontLst>
    <p:embeddedFont>
      <p:font typeface="Pathway Gothic One" panose="02000506050000020004"/>
      <p:regular r:id="rId11"/>
    </p:embeddedFont>
    <p:embeddedFont>
      <p:font typeface="Lato" panose="020F0502020204030203"/>
      <p:regular r:id="rId12"/>
    </p:embeddedFont>
    <p:embeddedFont>
      <p:font typeface="黑体" panose="02010609060101010101" charset="-122"/>
      <p:regular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0" d="100"/>
          <a:sy n="130" d="100"/>
        </p:scale>
        <p:origin x="168" y="864"/>
      </p:cViewPr>
      <p:guideLst>
        <p:guide orient="horz" pos="989"/>
        <p:guide orient="horz" pos="1620"/>
        <p:guide orient="horz" pos="1108"/>
        <p:guide orient="horz" pos="1423"/>
        <p:guide pos="28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font" Target="fonts/font3.fntdata"/><Relationship Id="rId12" Type="http://schemas.openxmlformats.org/officeDocument/2006/relationships/font" Target="fonts/font2.fntdata"/><Relationship Id="rId11" Type="http://schemas.openxmlformats.org/officeDocument/2006/relationships/font" Target="fonts/font1.fntdata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94978f3f7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94978f3f7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96c38e4aa_3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96c38e4aa_3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54dda1946d_4_2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54dda1946d_4_2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BIG TITTLE OPENING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999891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" name="Google Shape;10;p2"/>
          <p:cNvSpPr/>
          <p:nvPr/>
        </p:nvSpPr>
        <p:spPr>
          <a:xfrm>
            <a:off x="7999891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" name="Google Shape;11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" name="Google Shape;12;p2"/>
          <p:cNvGrpSpPr/>
          <p:nvPr/>
        </p:nvGrpSpPr>
        <p:grpSpPr>
          <a:xfrm>
            <a:off x="720000" y="882300"/>
            <a:ext cx="4616400" cy="1040700"/>
            <a:chOff x="720000" y="882300"/>
            <a:chExt cx="4616400" cy="1040700"/>
          </a:xfrm>
        </p:grpSpPr>
        <p:sp>
          <p:nvSpPr>
            <p:cNvPr id="13" name="Google Shape;13;p2"/>
            <p:cNvSpPr/>
            <p:nvPr/>
          </p:nvSpPr>
          <p:spPr>
            <a:xfrm>
              <a:off x="1021200" y="882300"/>
              <a:ext cx="4315200" cy="1040700"/>
            </a:xfrm>
            <a:prstGeom prst="roundRect">
              <a:avLst>
                <a:gd name="adj" fmla="val 16667"/>
              </a:avLst>
            </a:prstGeom>
            <a:solidFill>
              <a:srgbClr val="E1D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14;p2"/>
            <p:cNvSpPr/>
            <p:nvPr/>
          </p:nvSpPr>
          <p:spPr>
            <a:xfrm rot="5400000">
              <a:off x="742913" y="1228637"/>
              <a:ext cx="302200" cy="348027"/>
            </a:xfrm>
            <a:prstGeom prst="flowChartMerge">
              <a:avLst/>
            </a:prstGeom>
            <a:solidFill>
              <a:srgbClr val="E1D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" name="Google Shape;15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" name="Google Shape;16;p2"/>
          <p:cNvSpPr/>
          <p:nvPr/>
        </p:nvSpPr>
        <p:spPr>
          <a:xfrm>
            <a:off x="7999891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281952" y="35100"/>
            <a:ext cx="5100000" cy="1887900"/>
          </a:xfrm>
          <a:prstGeom prst="rect">
            <a:avLst/>
          </a:prstGeom>
        </p:spPr>
        <p:txBody>
          <a:bodyPr spcFirstLastPara="1" wrap="square" lIns="91425" tIns="234000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6000"/>
              <a:buNone/>
              <a:defRPr sz="6000">
                <a:solidFill>
                  <a:srgbClr val="BB459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304695" y="1884900"/>
            <a:ext cx="37137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400"/>
              <a:buNone/>
              <a:defRPr sz="1400">
                <a:solidFill>
                  <a:srgbClr val="E1D2E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400"/>
              <a:buNone/>
              <a:defRPr sz="1400">
                <a:solidFill>
                  <a:srgbClr val="E1DAF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400"/>
              <a:buNone/>
              <a:defRPr sz="1400">
                <a:solidFill>
                  <a:srgbClr val="E1DAF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400"/>
              <a:buNone/>
              <a:defRPr sz="1400">
                <a:solidFill>
                  <a:srgbClr val="E1DAF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400"/>
              <a:buNone/>
              <a:defRPr sz="1400">
                <a:solidFill>
                  <a:srgbClr val="E1DAF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400"/>
              <a:buNone/>
              <a:defRPr sz="1400">
                <a:solidFill>
                  <a:srgbClr val="E1DAF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400"/>
              <a:buNone/>
              <a:defRPr sz="1400">
                <a:solidFill>
                  <a:srgbClr val="E1DAF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400"/>
              <a:buNone/>
              <a:defRPr sz="1400">
                <a:solidFill>
                  <a:srgbClr val="E1DAF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400"/>
              <a:buNone/>
              <a:defRPr sz="1400">
                <a:solidFill>
                  <a:srgbClr val="E1DAF2"/>
                </a:solidFill>
              </a:defRPr>
            </a:lvl9pPr>
          </a:lstStyle>
          <a:p/>
        </p:txBody>
      </p:sp>
      <p:sp>
        <p:nvSpPr>
          <p:cNvPr id="19" name="Google Shape;19;p2"/>
          <p:cNvSpPr/>
          <p:nvPr/>
        </p:nvSpPr>
        <p:spPr>
          <a:xfrm>
            <a:off x="1304700" y="5238750"/>
            <a:ext cx="1000200" cy="609600"/>
          </a:xfrm>
          <a:prstGeom prst="rect">
            <a:avLst/>
          </a:prstGeom>
          <a:solidFill>
            <a:srgbClr val="BB45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" name="Google Shape;20;p2"/>
          <p:cNvSpPr/>
          <p:nvPr/>
        </p:nvSpPr>
        <p:spPr>
          <a:xfrm>
            <a:off x="2571525" y="5238750"/>
            <a:ext cx="1000200" cy="609600"/>
          </a:xfrm>
          <a:prstGeom prst="rect">
            <a:avLst/>
          </a:prstGeom>
          <a:solidFill>
            <a:srgbClr val="65C8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" name="Google Shape;21;p2"/>
          <p:cNvSpPr/>
          <p:nvPr/>
        </p:nvSpPr>
        <p:spPr>
          <a:xfrm>
            <a:off x="3838350" y="5238750"/>
            <a:ext cx="1000200" cy="609600"/>
          </a:xfrm>
          <a:prstGeom prst="rect">
            <a:avLst/>
          </a:prstGeom>
          <a:solidFill>
            <a:srgbClr val="6B3B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" name="Google Shape;22;p2"/>
          <p:cNvSpPr/>
          <p:nvPr/>
        </p:nvSpPr>
        <p:spPr>
          <a:xfrm>
            <a:off x="5048025" y="5238750"/>
            <a:ext cx="1000200" cy="609600"/>
          </a:xfrm>
          <a:prstGeom prst="rect">
            <a:avLst/>
          </a:prstGeom>
          <a:solidFill>
            <a:srgbClr val="E4A9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" name="Google Shape;23;p2"/>
          <p:cNvSpPr/>
          <p:nvPr/>
        </p:nvSpPr>
        <p:spPr>
          <a:xfrm>
            <a:off x="6372000" y="5238750"/>
            <a:ext cx="1000200" cy="609600"/>
          </a:xfrm>
          <a:prstGeom prst="rect">
            <a:avLst/>
          </a:prstGeom>
          <a:solidFill>
            <a:srgbClr val="D6C8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1_1_1_1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 txBox="1">
            <a:spLocks noGrp="1"/>
          </p:cNvSpPr>
          <p:nvPr>
            <p:ph type="subTitle" idx="1"/>
          </p:nvPr>
        </p:nvSpPr>
        <p:spPr>
          <a:xfrm flipH="1">
            <a:off x="1249375" y="3138325"/>
            <a:ext cx="1855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5" name="Google Shape;95;p11"/>
          <p:cNvSpPr txBox="1">
            <a:spLocks noGrp="1"/>
          </p:cNvSpPr>
          <p:nvPr>
            <p:ph type="subTitle" idx="2"/>
          </p:nvPr>
        </p:nvSpPr>
        <p:spPr>
          <a:xfrm flipH="1">
            <a:off x="3608725" y="3138325"/>
            <a:ext cx="1925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6" name="Google Shape;96;p11"/>
          <p:cNvSpPr txBox="1">
            <a:spLocks noGrp="1"/>
          </p:cNvSpPr>
          <p:nvPr>
            <p:ph type="subTitle" idx="3"/>
          </p:nvPr>
        </p:nvSpPr>
        <p:spPr>
          <a:xfrm flipH="1">
            <a:off x="6067825" y="3138325"/>
            <a:ext cx="1855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97" name="Google Shape;97;p11"/>
          <p:cNvGrpSpPr/>
          <p:nvPr/>
        </p:nvGrpSpPr>
        <p:grpSpPr>
          <a:xfrm>
            <a:off x="1691425" y="2009376"/>
            <a:ext cx="971700" cy="1094979"/>
            <a:chOff x="1843825" y="2540525"/>
            <a:chExt cx="971700" cy="1018775"/>
          </a:xfrm>
        </p:grpSpPr>
        <p:sp>
          <p:nvSpPr>
            <p:cNvPr id="98" name="Google Shape;98;p11"/>
            <p:cNvSpPr/>
            <p:nvPr/>
          </p:nvSpPr>
          <p:spPr>
            <a:xfrm>
              <a:off x="1843825" y="2540525"/>
              <a:ext cx="971700" cy="896700"/>
            </a:xfrm>
            <a:prstGeom prst="roundRect">
              <a:avLst>
                <a:gd name="adj" fmla="val 16667"/>
              </a:avLst>
            </a:prstGeom>
            <a:solidFill>
              <a:srgbClr val="E1D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2116425" y="3305225"/>
              <a:ext cx="426475" cy="254075"/>
            </a:xfrm>
            <a:prstGeom prst="flowChartMerge">
              <a:avLst/>
            </a:prstGeom>
            <a:solidFill>
              <a:srgbClr val="E1D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0" name="Google Shape;100;p11"/>
          <p:cNvGrpSpPr/>
          <p:nvPr/>
        </p:nvGrpSpPr>
        <p:grpSpPr>
          <a:xfrm>
            <a:off x="4085725" y="2007136"/>
            <a:ext cx="971700" cy="1094979"/>
            <a:chOff x="1843825" y="2540525"/>
            <a:chExt cx="971700" cy="1018775"/>
          </a:xfrm>
        </p:grpSpPr>
        <p:sp>
          <p:nvSpPr>
            <p:cNvPr id="101" name="Google Shape;101;p11"/>
            <p:cNvSpPr/>
            <p:nvPr/>
          </p:nvSpPr>
          <p:spPr>
            <a:xfrm>
              <a:off x="1843825" y="2540525"/>
              <a:ext cx="971700" cy="896700"/>
            </a:xfrm>
            <a:prstGeom prst="roundRect">
              <a:avLst>
                <a:gd name="adj" fmla="val 16667"/>
              </a:avLst>
            </a:prstGeom>
            <a:solidFill>
              <a:srgbClr val="E1D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" name="Google Shape;102;p11"/>
            <p:cNvSpPr/>
            <p:nvPr/>
          </p:nvSpPr>
          <p:spPr>
            <a:xfrm>
              <a:off x="2116425" y="3305225"/>
              <a:ext cx="426475" cy="254075"/>
            </a:xfrm>
            <a:prstGeom prst="flowChartMerge">
              <a:avLst/>
            </a:prstGeom>
            <a:solidFill>
              <a:srgbClr val="E1D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3" name="Google Shape;103;p11"/>
          <p:cNvGrpSpPr/>
          <p:nvPr/>
        </p:nvGrpSpPr>
        <p:grpSpPr>
          <a:xfrm>
            <a:off x="6492475" y="2007136"/>
            <a:ext cx="971700" cy="1094979"/>
            <a:chOff x="1843825" y="2540525"/>
            <a:chExt cx="971700" cy="1018775"/>
          </a:xfrm>
        </p:grpSpPr>
        <p:sp>
          <p:nvSpPr>
            <p:cNvPr id="104" name="Google Shape;104;p11"/>
            <p:cNvSpPr/>
            <p:nvPr/>
          </p:nvSpPr>
          <p:spPr>
            <a:xfrm>
              <a:off x="1843825" y="2540525"/>
              <a:ext cx="971700" cy="896700"/>
            </a:xfrm>
            <a:prstGeom prst="roundRect">
              <a:avLst>
                <a:gd name="adj" fmla="val 16667"/>
              </a:avLst>
            </a:prstGeom>
            <a:solidFill>
              <a:srgbClr val="E1D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" name="Google Shape;105;p11"/>
            <p:cNvSpPr/>
            <p:nvPr/>
          </p:nvSpPr>
          <p:spPr>
            <a:xfrm>
              <a:off x="2116425" y="3305225"/>
              <a:ext cx="426475" cy="254075"/>
            </a:xfrm>
            <a:prstGeom prst="flowChartMerge">
              <a:avLst/>
            </a:prstGeom>
            <a:solidFill>
              <a:srgbClr val="E1D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6" name="Google Shape;106;p11"/>
          <p:cNvSpPr txBox="1">
            <a:spLocks noGrp="1"/>
          </p:cNvSpPr>
          <p:nvPr>
            <p:ph type="ctrTitle"/>
          </p:nvPr>
        </p:nvSpPr>
        <p:spPr>
          <a:xfrm flipH="1">
            <a:off x="1079575" y="2324457"/>
            <a:ext cx="219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9pPr>
          </a:lstStyle>
          <a:p/>
        </p:txBody>
      </p:sp>
      <p:sp>
        <p:nvSpPr>
          <p:cNvPr id="107" name="Google Shape;107;p11"/>
          <p:cNvSpPr txBox="1">
            <a:spLocks noGrp="1"/>
          </p:cNvSpPr>
          <p:nvPr>
            <p:ph type="title" idx="4"/>
          </p:nvPr>
        </p:nvSpPr>
        <p:spPr>
          <a:xfrm>
            <a:off x="3240099" y="540000"/>
            <a:ext cx="26754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8" name="Google Shape;108;p11"/>
          <p:cNvSpPr txBox="1">
            <a:spLocks noGrp="1"/>
          </p:cNvSpPr>
          <p:nvPr>
            <p:ph type="ctrTitle" idx="5"/>
          </p:nvPr>
        </p:nvSpPr>
        <p:spPr>
          <a:xfrm flipH="1">
            <a:off x="3480088" y="2324457"/>
            <a:ext cx="219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9pPr>
          </a:lstStyle>
          <a:p/>
        </p:txBody>
      </p:sp>
      <p:sp>
        <p:nvSpPr>
          <p:cNvPr id="109" name="Google Shape;109;p11"/>
          <p:cNvSpPr txBox="1">
            <a:spLocks noGrp="1"/>
          </p:cNvSpPr>
          <p:nvPr>
            <p:ph type="ctrTitle" idx="6"/>
          </p:nvPr>
        </p:nvSpPr>
        <p:spPr>
          <a:xfrm flipH="1">
            <a:off x="5868200" y="2324457"/>
            <a:ext cx="219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MAGE +  TITLE">
  <p:cSld name="CUSTOM_1_1_1_1_1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2"/>
          <p:cNvSpPr txBox="1">
            <a:spLocks noGrp="1"/>
          </p:cNvSpPr>
          <p:nvPr>
            <p:ph type="ctrTitle"/>
          </p:nvPr>
        </p:nvSpPr>
        <p:spPr>
          <a:xfrm flipH="1">
            <a:off x="4325025" y="3300050"/>
            <a:ext cx="288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2" name="Google Shape;112;p12"/>
          <p:cNvSpPr txBox="1">
            <a:spLocks noGrp="1"/>
          </p:cNvSpPr>
          <p:nvPr>
            <p:ph type="subTitle" idx="1"/>
          </p:nvPr>
        </p:nvSpPr>
        <p:spPr>
          <a:xfrm flipH="1">
            <a:off x="4325025" y="3801662"/>
            <a:ext cx="22011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100"/>
              <a:buNone/>
              <a:defRPr sz="1100">
                <a:solidFill>
                  <a:srgbClr val="BB459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100"/>
              <a:buNone/>
              <a:defRPr sz="1100">
                <a:solidFill>
                  <a:srgbClr val="BB459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100"/>
              <a:buNone/>
              <a:defRPr sz="1100">
                <a:solidFill>
                  <a:srgbClr val="BB459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100"/>
              <a:buNone/>
              <a:defRPr sz="1100">
                <a:solidFill>
                  <a:srgbClr val="BB459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100"/>
              <a:buNone/>
              <a:defRPr sz="1100">
                <a:solidFill>
                  <a:srgbClr val="BB459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100"/>
              <a:buNone/>
              <a:defRPr sz="1100">
                <a:solidFill>
                  <a:srgbClr val="BB459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100"/>
              <a:buNone/>
              <a:defRPr sz="1100">
                <a:solidFill>
                  <a:srgbClr val="BB459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100"/>
              <a:buNone/>
              <a:defRPr sz="1100">
                <a:solidFill>
                  <a:srgbClr val="BB4592"/>
                </a:solidFill>
              </a:defRPr>
            </a:lvl9pPr>
          </a:lstStyle>
          <a:p/>
        </p:txBody>
      </p:sp>
      <p:cxnSp>
        <p:nvCxnSpPr>
          <p:cNvPr id="113" name="Google Shape;113;p12"/>
          <p:cNvCxnSpPr/>
          <p:nvPr/>
        </p:nvCxnSpPr>
        <p:spPr>
          <a:xfrm rot="10800000">
            <a:off x="-38175" y="3588950"/>
            <a:ext cx="4287000" cy="0"/>
          </a:xfrm>
          <a:prstGeom prst="straightConnector1">
            <a:avLst/>
          </a:prstGeom>
          <a:noFill/>
          <a:ln w="9525" cap="flat" cmpd="sng">
            <a:solidFill>
              <a:srgbClr val="E1D2EC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MAGE + TITLE 1">
  <p:cSld name="CUSTOM_1_1_1_1_1_1_1_1_1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3"/>
          <p:cNvSpPr txBox="1">
            <a:spLocks noGrp="1"/>
          </p:cNvSpPr>
          <p:nvPr>
            <p:ph type="ctrTitle"/>
          </p:nvPr>
        </p:nvSpPr>
        <p:spPr>
          <a:xfrm flipH="1">
            <a:off x="2798501" y="1872725"/>
            <a:ext cx="3484500" cy="122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MAGE + TEXT 2">
  <p:cSld name="CUSTOM_1_1_1_1_1_1_1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14"/>
          <p:cNvGrpSpPr/>
          <p:nvPr/>
        </p:nvGrpSpPr>
        <p:grpSpPr>
          <a:xfrm>
            <a:off x="2573612" y="1648696"/>
            <a:ext cx="3997216" cy="1303457"/>
            <a:chOff x="2324100" y="645575"/>
            <a:chExt cx="4495800" cy="1614988"/>
          </a:xfrm>
        </p:grpSpPr>
        <p:sp>
          <p:nvSpPr>
            <p:cNvPr id="118" name="Google Shape;118;p14"/>
            <p:cNvSpPr/>
            <p:nvPr/>
          </p:nvSpPr>
          <p:spPr>
            <a:xfrm>
              <a:off x="2324100" y="645575"/>
              <a:ext cx="4495800" cy="1353600"/>
            </a:xfrm>
            <a:prstGeom prst="roundRect">
              <a:avLst>
                <a:gd name="adj" fmla="val 16667"/>
              </a:avLst>
            </a:prstGeom>
            <a:solidFill>
              <a:srgbClr val="E1D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4273275" y="1904688"/>
              <a:ext cx="597375" cy="355875"/>
            </a:xfrm>
            <a:prstGeom prst="flowChartMerge">
              <a:avLst/>
            </a:prstGeom>
            <a:solidFill>
              <a:srgbClr val="E1D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0" name="Google Shape;120;p14"/>
          <p:cNvSpPr txBox="1">
            <a:spLocks noGrp="1"/>
          </p:cNvSpPr>
          <p:nvPr>
            <p:ph type="ctrTitle"/>
          </p:nvPr>
        </p:nvSpPr>
        <p:spPr>
          <a:xfrm flipH="1">
            <a:off x="1880400" y="428629"/>
            <a:ext cx="5396700" cy="220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4800"/>
              <a:buNone/>
              <a:defRPr sz="4800">
                <a:solidFill>
                  <a:srgbClr val="BB459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CUSTOM_1_1_1_1_1_1_1_1_1_1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>
            <a:spLocks noGrp="1"/>
          </p:cNvSpPr>
          <p:nvPr>
            <p:ph type="ctrTitle"/>
          </p:nvPr>
        </p:nvSpPr>
        <p:spPr>
          <a:xfrm flipH="1">
            <a:off x="1848400" y="357000"/>
            <a:ext cx="5447100" cy="122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3000"/>
              <a:buNone/>
              <a:defRPr sz="3000">
                <a:solidFill>
                  <a:srgbClr val="E1D2E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1">
  <p:cSld name="CUSTOM_6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>
            <a:spLocks noGrp="1"/>
          </p:cNvSpPr>
          <p:nvPr>
            <p:ph type="ctrTitle"/>
          </p:nvPr>
        </p:nvSpPr>
        <p:spPr>
          <a:xfrm>
            <a:off x="1574625" y="1781650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9pPr>
          </a:lstStyle>
          <a:p/>
        </p:txBody>
      </p:sp>
      <p:sp>
        <p:nvSpPr>
          <p:cNvPr id="125" name="Google Shape;125;p16"/>
          <p:cNvSpPr txBox="1">
            <a:spLocks noGrp="1"/>
          </p:cNvSpPr>
          <p:nvPr>
            <p:ph type="subTitle" idx="1"/>
          </p:nvPr>
        </p:nvSpPr>
        <p:spPr>
          <a:xfrm>
            <a:off x="1856787" y="2329811"/>
            <a:ext cx="134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9pPr>
          </a:lstStyle>
          <a:p/>
        </p:txBody>
      </p:sp>
      <p:sp>
        <p:nvSpPr>
          <p:cNvPr id="126" name="Google Shape;126;p16"/>
          <p:cNvSpPr txBox="1">
            <a:spLocks noGrp="1"/>
          </p:cNvSpPr>
          <p:nvPr>
            <p:ph type="ctrTitle" idx="2"/>
          </p:nvPr>
        </p:nvSpPr>
        <p:spPr>
          <a:xfrm>
            <a:off x="3618812" y="1781650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9pPr>
          </a:lstStyle>
          <a:p/>
        </p:txBody>
      </p:sp>
      <p:sp>
        <p:nvSpPr>
          <p:cNvPr id="127" name="Google Shape;127;p16"/>
          <p:cNvSpPr txBox="1">
            <a:spLocks noGrp="1"/>
          </p:cNvSpPr>
          <p:nvPr>
            <p:ph type="subTitle" idx="3"/>
          </p:nvPr>
        </p:nvSpPr>
        <p:spPr>
          <a:xfrm>
            <a:off x="3900954" y="2341505"/>
            <a:ext cx="134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9pPr>
          </a:lstStyle>
          <a:p/>
        </p:txBody>
      </p:sp>
      <p:sp>
        <p:nvSpPr>
          <p:cNvPr id="128" name="Google Shape;128;p16"/>
          <p:cNvSpPr txBox="1">
            <a:spLocks noGrp="1"/>
          </p:cNvSpPr>
          <p:nvPr>
            <p:ph type="ctrTitle" idx="4"/>
          </p:nvPr>
        </p:nvSpPr>
        <p:spPr>
          <a:xfrm>
            <a:off x="5662963" y="1781650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9pPr>
          </a:lstStyle>
          <a:p/>
        </p:txBody>
      </p:sp>
      <p:sp>
        <p:nvSpPr>
          <p:cNvPr id="129" name="Google Shape;129;p16"/>
          <p:cNvSpPr txBox="1">
            <a:spLocks noGrp="1"/>
          </p:cNvSpPr>
          <p:nvPr>
            <p:ph type="subTitle" idx="5"/>
          </p:nvPr>
        </p:nvSpPr>
        <p:spPr>
          <a:xfrm>
            <a:off x="5945133" y="2341511"/>
            <a:ext cx="134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9pPr>
          </a:lstStyle>
          <a:p/>
        </p:txBody>
      </p:sp>
      <p:sp>
        <p:nvSpPr>
          <p:cNvPr id="130" name="Google Shape;130;p16"/>
          <p:cNvSpPr txBox="1">
            <a:spLocks noGrp="1"/>
          </p:cNvSpPr>
          <p:nvPr>
            <p:ph type="ctrTitle" idx="6"/>
          </p:nvPr>
        </p:nvSpPr>
        <p:spPr>
          <a:xfrm>
            <a:off x="1574625" y="3387222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9pPr>
          </a:lstStyle>
          <a:p/>
        </p:txBody>
      </p:sp>
      <p:sp>
        <p:nvSpPr>
          <p:cNvPr id="131" name="Google Shape;131;p16"/>
          <p:cNvSpPr txBox="1">
            <a:spLocks noGrp="1"/>
          </p:cNvSpPr>
          <p:nvPr>
            <p:ph type="subTitle" idx="7"/>
          </p:nvPr>
        </p:nvSpPr>
        <p:spPr>
          <a:xfrm>
            <a:off x="1856786" y="3956411"/>
            <a:ext cx="134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9pPr>
          </a:lstStyle>
          <a:p/>
        </p:txBody>
      </p:sp>
      <p:sp>
        <p:nvSpPr>
          <p:cNvPr id="132" name="Google Shape;132;p16"/>
          <p:cNvSpPr txBox="1">
            <a:spLocks noGrp="1"/>
          </p:cNvSpPr>
          <p:nvPr>
            <p:ph type="ctrTitle" idx="8"/>
          </p:nvPr>
        </p:nvSpPr>
        <p:spPr>
          <a:xfrm>
            <a:off x="3618812" y="3387222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9pPr>
          </a:lstStyle>
          <a:p/>
        </p:txBody>
      </p:sp>
      <p:sp>
        <p:nvSpPr>
          <p:cNvPr id="133" name="Google Shape;133;p16"/>
          <p:cNvSpPr txBox="1">
            <a:spLocks noGrp="1"/>
          </p:cNvSpPr>
          <p:nvPr>
            <p:ph type="subTitle" idx="9"/>
          </p:nvPr>
        </p:nvSpPr>
        <p:spPr>
          <a:xfrm>
            <a:off x="3900954" y="3958307"/>
            <a:ext cx="134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9pPr>
          </a:lstStyle>
          <a:p/>
        </p:txBody>
      </p:sp>
      <p:sp>
        <p:nvSpPr>
          <p:cNvPr id="134" name="Google Shape;134;p16"/>
          <p:cNvSpPr txBox="1">
            <a:spLocks noGrp="1"/>
          </p:cNvSpPr>
          <p:nvPr>
            <p:ph type="ctrTitle" idx="13"/>
          </p:nvPr>
        </p:nvSpPr>
        <p:spPr>
          <a:xfrm>
            <a:off x="5662963" y="3383847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9pPr>
          </a:lstStyle>
          <a:p/>
        </p:txBody>
      </p:sp>
      <p:sp>
        <p:nvSpPr>
          <p:cNvPr id="135" name="Google Shape;135;p16"/>
          <p:cNvSpPr txBox="1">
            <a:spLocks noGrp="1"/>
          </p:cNvSpPr>
          <p:nvPr>
            <p:ph type="subTitle" idx="14"/>
          </p:nvPr>
        </p:nvSpPr>
        <p:spPr>
          <a:xfrm>
            <a:off x="5945133" y="3958309"/>
            <a:ext cx="134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9pPr>
          </a:lstStyle>
          <a:p/>
        </p:txBody>
      </p:sp>
      <p:sp>
        <p:nvSpPr>
          <p:cNvPr id="136" name="Google Shape;136;p16"/>
          <p:cNvSpPr txBox="1">
            <a:spLocks noGrp="1"/>
          </p:cNvSpPr>
          <p:nvPr>
            <p:ph type="ctrTitle" idx="15"/>
          </p:nvPr>
        </p:nvSpPr>
        <p:spPr>
          <a:xfrm flipH="1">
            <a:off x="2574200" y="357000"/>
            <a:ext cx="3995700" cy="122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2800"/>
              <a:buNone/>
              <a:defRPr>
                <a:solidFill>
                  <a:srgbClr val="E1D2E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CUSTOM_6_2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 txBox="1">
            <a:spLocks noGrp="1"/>
          </p:cNvSpPr>
          <p:nvPr>
            <p:ph type="ctrTitle"/>
          </p:nvPr>
        </p:nvSpPr>
        <p:spPr>
          <a:xfrm flipH="1">
            <a:off x="1848400" y="357000"/>
            <a:ext cx="5447100" cy="122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3000"/>
              <a:buNone/>
              <a:defRPr sz="3000">
                <a:solidFill>
                  <a:srgbClr val="E1D2E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+ TEXT">
  <p:cSld name="CUSTOM_7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/>
          <p:nvPr/>
        </p:nvSpPr>
        <p:spPr>
          <a:xfrm flipH="1">
            <a:off x="9125186" y="2419108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" name="Google Shape;141;p18"/>
          <p:cNvSpPr/>
          <p:nvPr/>
        </p:nvSpPr>
        <p:spPr>
          <a:xfrm flipH="1">
            <a:off x="1143933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2" name="Google Shape;142;p18"/>
          <p:cNvSpPr/>
          <p:nvPr/>
        </p:nvSpPr>
        <p:spPr>
          <a:xfrm flipH="1">
            <a:off x="1143933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3" name="Google Shape;143;p18"/>
          <p:cNvSpPr/>
          <p:nvPr/>
        </p:nvSpPr>
        <p:spPr>
          <a:xfrm flipH="1">
            <a:off x="9125186" y="1507984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4" name="Google Shape;144;p18"/>
          <p:cNvSpPr/>
          <p:nvPr/>
        </p:nvSpPr>
        <p:spPr>
          <a:xfrm>
            <a:off x="799930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5" name="Google Shape;145;p18"/>
          <p:cNvSpPr/>
          <p:nvPr/>
        </p:nvSpPr>
        <p:spPr>
          <a:xfrm>
            <a:off x="799930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" name="Google Shape;146;p18"/>
          <p:cNvSpPr/>
          <p:nvPr/>
        </p:nvSpPr>
        <p:spPr>
          <a:xfrm>
            <a:off x="2129700" y="1966650"/>
            <a:ext cx="4884600" cy="1057500"/>
          </a:xfrm>
          <a:prstGeom prst="roundRect">
            <a:avLst>
              <a:gd name="adj" fmla="val 16667"/>
            </a:avLst>
          </a:prstGeom>
          <a:solidFill>
            <a:srgbClr val="E1D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7" name="Google Shape;147;p18"/>
          <p:cNvSpPr/>
          <p:nvPr/>
        </p:nvSpPr>
        <p:spPr>
          <a:xfrm flipH="1">
            <a:off x="1143933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1"/>
          </p:nvPr>
        </p:nvSpPr>
        <p:spPr>
          <a:xfrm flipH="1">
            <a:off x="2001775" y="3135425"/>
            <a:ext cx="51405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9" name="Google Shape;149;p18"/>
          <p:cNvSpPr txBox="1">
            <a:spLocks noGrp="1"/>
          </p:cNvSpPr>
          <p:nvPr>
            <p:ph type="title" hasCustomPrompt="1"/>
          </p:nvPr>
        </p:nvSpPr>
        <p:spPr>
          <a:xfrm flipH="1">
            <a:off x="1585952" y="2206488"/>
            <a:ext cx="5972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7200"/>
              <a:buNone/>
              <a:defRPr sz="7200">
                <a:solidFill>
                  <a:srgbClr val="BB459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">
  <p:cSld name="CUSTOM_8_1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/>
          <p:nvPr/>
        </p:nvSpPr>
        <p:spPr>
          <a:xfrm>
            <a:off x="7988691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2" name="Google Shape;152;p19"/>
          <p:cNvSpPr/>
          <p:nvPr/>
        </p:nvSpPr>
        <p:spPr>
          <a:xfrm>
            <a:off x="7988691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3" name="Google Shape;153;p19"/>
          <p:cNvSpPr/>
          <p:nvPr/>
        </p:nvSpPr>
        <p:spPr>
          <a:xfrm>
            <a:off x="7439" y="1507984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" name="Google Shape;154;p19"/>
          <p:cNvSpPr/>
          <p:nvPr/>
        </p:nvSpPr>
        <p:spPr>
          <a:xfrm flipH="1">
            <a:off x="11333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5" name="Google Shape;155;p19"/>
          <p:cNvSpPr/>
          <p:nvPr/>
        </p:nvSpPr>
        <p:spPr>
          <a:xfrm flipH="1">
            <a:off x="11333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6" name="Google Shape;156;p19"/>
          <p:cNvSpPr/>
          <p:nvPr/>
        </p:nvSpPr>
        <p:spPr>
          <a:xfrm>
            <a:off x="7988691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7" name="Google Shape;157;p19"/>
          <p:cNvSpPr/>
          <p:nvPr/>
        </p:nvSpPr>
        <p:spPr>
          <a:xfrm>
            <a:off x="7439" y="2419108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1"/>
          </p:nvPr>
        </p:nvSpPr>
        <p:spPr>
          <a:xfrm>
            <a:off x="720000" y="1275018"/>
            <a:ext cx="51405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9" name="Google Shape;159;p19"/>
          <p:cNvSpPr txBox="1">
            <a:spLocks noGrp="1"/>
          </p:cNvSpPr>
          <p:nvPr>
            <p:ph type="title" hasCustomPrompt="1"/>
          </p:nvPr>
        </p:nvSpPr>
        <p:spPr>
          <a:xfrm>
            <a:off x="911345" y="655425"/>
            <a:ext cx="4758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6000"/>
              <a:buNone/>
              <a:defRPr sz="6000">
                <a:solidFill>
                  <a:srgbClr val="E1D2E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7200"/>
              <a:buFont typeface="Fira Sans Extra Condensed Medium"/>
              <a:buNone/>
              <a:defRPr sz="7200">
                <a:solidFill>
                  <a:srgbClr val="E1D2E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7200"/>
              <a:buFont typeface="Fira Sans Extra Condensed Medium"/>
              <a:buNone/>
              <a:defRPr sz="7200">
                <a:solidFill>
                  <a:srgbClr val="E1D2E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7200"/>
              <a:buFont typeface="Fira Sans Extra Condensed Medium"/>
              <a:buNone/>
              <a:defRPr sz="7200">
                <a:solidFill>
                  <a:srgbClr val="E1D2E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7200"/>
              <a:buFont typeface="Fira Sans Extra Condensed Medium"/>
              <a:buNone/>
              <a:defRPr sz="7200">
                <a:solidFill>
                  <a:srgbClr val="E1D2E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7200"/>
              <a:buFont typeface="Fira Sans Extra Condensed Medium"/>
              <a:buNone/>
              <a:defRPr sz="7200">
                <a:solidFill>
                  <a:srgbClr val="E1D2E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7200"/>
              <a:buFont typeface="Fira Sans Extra Condensed Medium"/>
              <a:buNone/>
              <a:defRPr sz="7200">
                <a:solidFill>
                  <a:srgbClr val="E1D2E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7200"/>
              <a:buFont typeface="Fira Sans Extra Condensed Medium"/>
              <a:buNone/>
              <a:defRPr sz="7200">
                <a:solidFill>
                  <a:srgbClr val="E1D2E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7200"/>
              <a:buFont typeface="Fira Sans Extra Condensed Medium"/>
              <a:buNone/>
              <a:defRPr sz="7200">
                <a:solidFill>
                  <a:srgbClr val="E1D2E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2"/>
          </p:nvPr>
        </p:nvSpPr>
        <p:spPr>
          <a:xfrm>
            <a:off x="3283500" y="2622968"/>
            <a:ext cx="51405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1" name="Google Shape;161;p19"/>
          <p:cNvSpPr txBox="1">
            <a:spLocks noGrp="1"/>
          </p:cNvSpPr>
          <p:nvPr>
            <p:ph type="title" idx="3" hasCustomPrompt="1"/>
          </p:nvPr>
        </p:nvSpPr>
        <p:spPr>
          <a:xfrm>
            <a:off x="3474845" y="2003375"/>
            <a:ext cx="4758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4"/>
          </p:nvPr>
        </p:nvSpPr>
        <p:spPr>
          <a:xfrm>
            <a:off x="720100" y="3970918"/>
            <a:ext cx="51405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3" name="Google Shape;163;p19"/>
          <p:cNvSpPr txBox="1">
            <a:spLocks noGrp="1"/>
          </p:cNvSpPr>
          <p:nvPr>
            <p:ph type="title" idx="5" hasCustomPrompt="1"/>
          </p:nvPr>
        </p:nvSpPr>
        <p:spPr>
          <a:xfrm>
            <a:off x="911445" y="3351325"/>
            <a:ext cx="4758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6000"/>
              <a:buNone/>
              <a:defRPr sz="6000">
                <a:solidFill>
                  <a:srgbClr val="E1D2E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7200"/>
              <a:buFont typeface="Fira Sans Extra Condensed Medium"/>
              <a:buNone/>
              <a:defRPr sz="7200">
                <a:solidFill>
                  <a:srgbClr val="E1D2E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7200"/>
              <a:buFont typeface="Fira Sans Extra Condensed Medium"/>
              <a:buNone/>
              <a:defRPr sz="7200">
                <a:solidFill>
                  <a:srgbClr val="E1D2E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7200"/>
              <a:buFont typeface="Fira Sans Extra Condensed Medium"/>
              <a:buNone/>
              <a:defRPr sz="7200">
                <a:solidFill>
                  <a:srgbClr val="E1D2E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7200"/>
              <a:buFont typeface="Fira Sans Extra Condensed Medium"/>
              <a:buNone/>
              <a:defRPr sz="7200">
                <a:solidFill>
                  <a:srgbClr val="E1D2E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7200"/>
              <a:buFont typeface="Fira Sans Extra Condensed Medium"/>
              <a:buNone/>
              <a:defRPr sz="7200">
                <a:solidFill>
                  <a:srgbClr val="E1D2E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7200"/>
              <a:buFont typeface="Fira Sans Extra Condensed Medium"/>
              <a:buNone/>
              <a:defRPr sz="7200">
                <a:solidFill>
                  <a:srgbClr val="E1D2E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7200"/>
              <a:buFont typeface="Fira Sans Extra Condensed Medium"/>
              <a:buNone/>
              <a:defRPr sz="7200">
                <a:solidFill>
                  <a:srgbClr val="E1D2E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7200"/>
              <a:buFont typeface="Fira Sans Extra Condensed Medium"/>
              <a:buNone/>
              <a:defRPr sz="7200">
                <a:solidFill>
                  <a:srgbClr val="E1D2E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164" name="Google Shape;164;p19"/>
          <p:cNvCxnSpPr/>
          <p:nvPr/>
        </p:nvCxnSpPr>
        <p:spPr>
          <a:xfrm rot="10800000">
            <a:off x="-109375" y="3640225"/>
            <a:ext cx="1568700" cy="0"/>
          </a:xfrm>
          <a:prstGeom prst="straightConnector1">
            <a:avLst/>
          </a:prstGeom>
          <a:noFill/>
          <a:ln w="9525" cap="flat" cmpd="sng">
            <a:solidFill>
              <a:srgbClr val="E1D2EC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65" name="Google Shape;165;p19"/>
          <p:cNvCxnSpPr/>
          <p:nvPr/>
        </p:nvCxnSpPr>
        <p:spPr>
          <a:xfrm rot="10800000">
            <a:off x="7727975" y="2292275"/>
            <a:ext cx="1568700" cy="0"/>
          </a:xfrm>
          <a:prstGeom prst="straightConnector1">
            <a:avLst/>
          </a:prstGeom>
          <a:noFill/>
          <a:ln w="9525" cap="flat" cmpd="sng">
            <a:solidFill>
              <a:srgbClr val="E1D2EC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6" name="Google Shape;166;p19"/>
          <p:cNvCxnSpPr/>
          <p:nvPr/>
        </p:nvCxnSpPr>
        <p:spPr>
          <a:xfrm rot="10800000">
            <a:off x="-109375" y="944325"/>
            <a:ext cx="1568700" cy="0"/>
          </a:xfrm>
          <a:prstGeom prst="straightConnector1">
            <a:avLst/>
          </a:prstGeom>
          <a:noFill/>
          <a:ln w="9525" cap="flat" cmpd="sng">
            <a:solidFill>
              <a:srgbClr val="E1D2EC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Y DESIGN 1">
  <p:cSld name="CUSTOM_6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 txBox="1">
            <a:spLocks noGrp="1"/>
          </p:cNvSpPr>
          <p:nvPr>
            <p:ph type="ctrTitle"/>
          </p:nvPr>
        </p:nvSpPr>
        <p:spPr>
          <a:xfrm flipH="1">
            <a:off x="5506125" y="1784875"/>
            <a:ext cx="1894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2400"/>
              <a:buNone/>
              <a:defRPr sz="2400">
                <a:solidFill>
                  <a:srgbClr val="E4A94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9pPr>
          </a:lstStyle>
          <a:p/>
        </p:txBody>
      </p:sp>
      <p:sp>
        <p:nvSpPr>
          <p:cNvPr id="169" name="Google Shape;169;p20"/>
          <p:cNvSpPr txBox="1">
            <a:spLocks noGrp="1"/>
          </p:cNvSpPr>
          <p:nvPr>
            <p:ph type="subTitle" idx="1"/>
          </p:nvPr>
        </p:nvSpPr>
        <p:spPr>
          <a:xfrm flipH="1">
            <a:off x="5511050" y="2289821"/>
            <a:ext cx="1839300" cy="11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+ SUBTITLE">
  <p:cSld name="TITLE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 rot="10800000">
            <a:off x="2924175" y="562050"/>
            <a:ext cx="3152700" cy="2085900"/>
          </a:xfrm>
          <a:prstGeom prst="roundRect">
            <a:avLst>
              <a:gd name="adj" fmla="val 16667"/>
            </a:avLst>
          </a:prstGeom>
          <a:solidFill>
            <a:srgbClr val="E1D2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" name="Google Shape;26;p3"/>
          <p:cNvSpPr/>
          <p:nvPr/>
        </p:nvSpPr>
        <p:spPr>
          <a:xfrm flipH="1">
            <a:off x="1143933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" name="Google Shape;27;p3"/>
          <p:cNvSpPr/>
          <p:nvPr/>
        </p:nvSpPr>
        <p:spPr>
          <a:xfrm flipH="1">
            <a:off x="1143933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" name="Google Shape;28;p3"/>
          <p:cNvSpPr/>
          <p:nvPr/>
        </p:nvSpPr>
        <p:spPr>
          <a:xfrm>
            <a:off x="799930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" name="Google Shape;29;p3"/>
          <p:cNvSpPr/>
          <p:nvPr/>
        </p:nvSpPr>
        <p:spPr>
          <a:xfrm>
            <a:off x="799930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" name="Google Shape;30;p3"/>
          <p:cNvSpPr/>
          <p:nvPr/>
        </p:nvSpPr>
        <p:spPr>
          <a:xfrm flipH="1">
            <a:off x="1143933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" name="Google Shape;31;p3"/>
          <p:cNvSpPr txBox="1">
            <a:spLocks noGrp="1"/>
          </p:cNvSpPr>
          <p:nvPr>
            <p:ph type="ctrTitle"/>
          </p:nvPr>
        </p:nvSpPr>
        <p:spPr>
          <a:xfrm flipH="1">
            <a:off x="1325250" y="-34350"/>
            <a:ext cx="6493500" cy="18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7200"/>
              <a:buNone/>
              <a:defRPr sz="7200">
                <a:solidFill>
                  <a:srgbClr val="BB459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32" name="Google Shape;32;p3"/>
          <p:cNvSpPr txBox="1">
            <a:spLocks noGrp="1"/>
          </p:cNvSpPr>
          <p:nvPr>
            <p:ph type="subTitle" idx="1"/>
          </p:nvPr>
        </p:nvSpPr>
        <p:spPr>
          <a:xfrm flipH="1">
            <a:off x="2923175" y="3417788"/>
            <a:ext cx="32976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200"/>
              <a:buNone/>
              <a:defRPr>
                <a:solidFill>
                  <a:srgbClr val="E1D2E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400"/>
              <a:buFont typeface="Lato Light" panose="020F0502020204030203"/>
              <a:buNone/>
              <a:defRPr sz="1400">
                <a:solidFill>
                  <a:srgbClr val="E1DAF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400"/>
              <a:buNone/>
              <a:defRPr sz="1400">
                <a:solidFill>
                  <a:srgbClr val="E1DAF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400"/>
              <a:buFont typeface="Lato Light" panose="020F0502020204030203"/>
              <a:buNone/>
              <a:defRPr sz="1400">
                <a:solidFill>
                  <a:srgbClr val="E1DAF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400"/>
              <a:buFont typeface="Lato Light" panose="020F0502020204030203"/>
              <a:buNone/>
              <a:defRPr sz="1400">
                <a:solidFill>
                  <a:srgbClr val="E1DAF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400"/>
              <a:buFont typeface="Lato Light" panose="020F0502020204030203"/>
              <a:buNone/>
              <a:defRPr sz="1400">
                <a:solidFill>
                  <a:srgbClr val="E1DAF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400"/>
              <a:buFont typeface="Lato Light" panose="020F0502020204030203"/>
              <a:buNone/>
              <a:defRPr sz="1400">
                <a:solidFill>
                  <a:srgbClr val="E1DAF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400"/>
              <a:buFont typeface="Lato Light" panose="020F0502020204030203"/>
              <a:buNone/>
              <a:defRPr sz="1400">
                <a:solidFill>
                  <a:srgbClr val="E1DAF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400"/>
              <a:buFont typeface="Lato Light" panose="020F0502020204030203"/>
              <a:buNone/>
              <a:defRPr sz="1400">
                <a:solidFill>
                  <a:srgbClr val="E1DAF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Y DESIGN 2">
  <p:cSld name="CUSTOM_6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>
            <a:spLocks noGrp="1"/>
          </p:cNvSpPr>
          <p:nvPr>
            <p:ph type="ctrTitle"/>
          </p:nvPr>
        </p:nvSpPr>
        <p:spPr>
          <a:xfrm>
            <a:off x="1284916" y="846175"/>
            <a:ext cx="1839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2400"/>
              <a:buNone/>
              <a:defRPr sz="2400">
                <a:solidFill>
                  <a:srgbClr val="E4A94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2" name="Google Shape;172;p21"/>
          <p:cNvSpPr txBox="1">
            <a:spLocks noGrp="1"/>
          </p:cNvSpPr>
          <p:nvPr>
            <p:ph type="subTitle" idx="1"/>
          </p:nvPr>
        </p:nvSpPr>
        <p:spPr>
          <a:xfrm>
            <a:off x="1284941" y="1364068"/>
            <a:ext cx="1839300" cy="11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">
  <p:cSld name="CUSTOM_15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>
            <a:spLocks noGrp="1"/>
          </p:cNvSpPr>
          <p:nvPr>
            <p:ph type="ctrTitle"/>
          </p:nvPr>
        </p:nvSpPr>
        <p:spPr>
          <a:xfrm flipH="1">
            <a:off x="986825" y="2380725"/>
            <a:ext cx="2315700" cy="9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2400"/>
              <a:buNone/>
              <a:defRPr sz="2400">
                <a:solidFill>
                  <a:srgbClr val="E4A9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800"/>
              <a:buNone/>
              <a:defRPr sz="1800">
                <a:solidFill>
                  <a:srgbClr val="E1D2E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800"/>
              <a:buNone/>
              <a:defRPr sz="1800">
                <a:solidFill>
                  <a:srgbClr val="E1D2E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800"/>
              <a:buNone/>
              <a:defRPr sz="1800">
                <a:solidFill>
                  <a:srgbClr val="E1D2E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800"/>
              <a:buNone/>
              <a:defRPr sz="1800">
                <a:solidFill>
                  <a:srgbClr val="E1D2E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800"/>
              <a:buNone/>
              <a:defRPr sz="1800">
                <a:solidFill>
                  <a:srgbClr val="E1D2E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800"/>
              <a:buNone/>
              <a:defRPr sz="1800">
                <a:solidFill>
                  <a:srgbClr val="E1D2E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800"/>
              <a:buNone/>
              <a:defRPr sz="1800">
                <a:solidFill>
                  <a:srgbClr val="E1D2E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800"/>
              <a:buNone/>
              <a:defRPr sz="1800">
                <a:solidFill>
                  <a:srgbClr val="E1D2EC"/>
                </a:solidFill>
              </a:defRPr>
            </a:lvl9pPr>
          </a:lstStyle>
          <a:p/>
        </p:txBody>
      </p:sp>
      <p:sp>
        <p:nvSpPr>
          <p:cNvPr id="175" name="Google Shape;175;p22"/>
          <p:cNvSpPr txBox="1">
            <a:spLocks noGrp="1"/>
          </p:cNvSpPr>
          <p:nvPr>
            <p:ph type="subTitle" idx="1"/>
          </p:nvPr>
        </p:nvSpPr>
        <p:spPr>
          <a:xfrm flipH="1">
            <a:off x="1134575" y="3297225"/>
            <a:ext cx="2020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100"/>
              <a:buNone/>
              <a:defRPr sz="1100">
                <a:solidFill>
                  <a:srgbClr val="E1D2E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6" name="Google Shape;176;p22"/>
          <p:cNvSpPr txBox="1">
            <a:spLocks noGrp="1"/>
          </p:cNvSpPr>
          <p:nvPr>
            <p:ph type="title" idx="2"/>
          </p:nvPr>
        </p:nvSpPr>
        <p:spPr>
          <a:xfrm>
            <a:off x="3234299" y="82800"/>
            <a:ext cx="2675400" cy="89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2800"/>
              <a:buNone/>
              <a:defRPr>
                <a:solidFill>
                  <a:srgbClr val="E1D2E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177" name="Google Shape;177;p22"/>
          <p:cNvCxnSpPr/>
          <p:nvPr/>
        </p:nvCxnSpPr>
        <p:spPr>
          <a:xfrm>
            <a:off x="2144675" y="3944875"/>
            <a:ext cx="0" cy="1198500"/>
          </a:xfrm>
          <a:prstGeom prst="straightConnector1">
            <a:avLst/>
          </a:prstGeom>
          <a:noFill/>
          <a:ln w="9525" cap="flat" cmpd="sng">
            <a:solidFill>
              <a:srgbClr val="E1D2EC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78" name="Google Shape;178;p22"/>
          <p:cNvSpPr txBox="1">
            <a:spLocks noGrp="1"/>
          </p:cNvSpPr>
          <p:nvPr>
            <p:ph type="ctrTitle" idx="3"/>
          </p:nvPr>
        </p:nvSpPr>
        <p:spPr>
          <a:xfrm flipH="1">
            <a:off x="3414150" y="2380725"/>
            <a:ext cx="2315700" cy="9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2400"/>
              <a:buNone/>
              <a:defRPr sz="2400">
                <a:solidFill>
                  <a:srgbClr val="E4A9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800"/>
              <a:buNone/>
              <a:defRPr sz="1800">
                <a:solidFill>
                  <a:srgbClr val="E1D2E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800"/>
              <a:buNone/>
              <a:defRPr sz="1800">
                <a:solidFill>
                  <a:srgbClr val="E1D2E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800"/>
              <a:buNone/>
              <a:defRPr sz="1800">
                <a:solidFill>
                  <a:srgbClr val="E1D2E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800"/>
              <a:buNone/>
              <a:defRPr sz="1800">
                <a:solidFill>
                  <a:srgbClr val="E1D2E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800"/>
              <a:buNone/>
              <a:defRPr sz="1800">
                <a:solidFill>
                  <a:srgbClr val="E1D2E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800"/>
              <a:buNone/>
              <a:defRPr sz="1800">
                <a:solidFill>
                  <a:srgbClr val="E1D2E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800"/>
              <a:buNone/>
              <a:defRPr sz="1800">
                <a:solidFill>
                  <a:srgbClr val="E1D2E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800"/>
              <a:buNone/>
              <a:defRPr sz="1800">
                <a:solidFill>
                  <a:srgbClr val="E1D2EC"/>
                </a:solidFill>
              </a:defRPr>
            </a:lvl9pPr>
          </a:lstStyle>
          <a:p/>
        </p:txBody>
      </p:sp>
      <p:sp>
        <p:nvSpPr>
          <p:cNvPr id="179" name="Google Shape;179;p22"/>
          <p:cNvSpPr txBox="1">
            <a:spLocks noGrp="1"/>
          </p:cNvSpPr>
          <p:nvPr>
            <p:ph type="subTitle" idx="4"/>
          </p:nvPr>
        </p:nvSpPr>
        <p:spPr>
          <a:xfrm flipH="1">
            <a:off x="3561900" y="3297225"/>
            <a:ext cx="2020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100"/>
              <a:buNone/>
              <a:defRPr sz="1100">
                <a:solidFill>
                  <a:srgbClr val="E1D2E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80" name="Google Shape;180;p22"/>
          <p:cNvSpPr txBox="1">
            <a:spLocks noGrp="1"/>
          </p:cNvSpPr>
          <p:nvPr>
            <p:ph type="ctrTitle" idx="5"/>
          </p:nvPr>
        </p:nvSpPr>
        <p:spPr>
          <a:xfrm flipH="1">
            <a:off x="5898850" y="2380725"/>
            <a:ext cx="2315700" cy="9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2400"/>
              <a:buNone/>
              <a:defRPr sz="2400">
                <a:solidFill>
                  <a:srgbClr val="E4A9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800"/>
              <a:buNone/>
              <a:defRPr sz="1800">
                <a:solidFill>
                  <a:srgbClr val="E1D2E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800"/>
              <a:buNone/>
              <a:defRPr sz="1800">
                <a:solidFill>
                  <a:srgbClr val="E1D2E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800"/>
              <a:buNone/>
              <a:defRPr sz="1800">
                <a:solidFill>
                  <a:srgbClr val="E1D2E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800"/>
              <a:buNone/>
              <a:defRPr sz="1800">
                <a:solidFill>
                  <a:srgbClr val="E1D2E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800"/>
              <a:buNone/>
              <a:defRPr sz="1800">
                <a:solidFill>
                  <a:srgbClr val="E1D2E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800"/>
              <a:buNone/>
              <a:defRPr sz="1800">
                <a:solidFill>
                  <a:srgbClr val="E1D2E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800"/>
              <a:buNone/>
              <a:defRPr sz="1800">
                <a:solidFill>
                  <a:srgbClr val="E1D2E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800"/>
              <a:buNone/>
              <a:defRPr sz="1800">
                <a:solidFill>
                  <a:srgbClr val="E1D2EC"/>
                </a:solidFill>
              </a:defRPr>
            </a:lvl9pPr>
          </a:lstStyle>
          <a:p/>
        </p:txBody>
      </p:sp>
      <p:sp>
        <p:nvSpPr>
          <p:cNvPr id="181" name="Google Shape;181;p22"/>
          <p:cNvSpPr txBox="1">
            <a:spLocks noGrp="1"/>
          </p:cNvSpPr>
          <p:nvPr>
            <p:ph type="subTitle" idx="6"/>
          </p:nvPr>
        </p:nvSpPr>
        <p:spPr>
          <a:xfrm flipH="1">
            <a:off x="6046600" y="3297225"/>
            <a:ext cx="2020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100"/>
              <a:buNone/>
              <a:defRPr sz="1100">
                <a:solidFill>
                  <a:srgbClr val="E1D2E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cxnSp>
        <p:nvCxnSpPr>
          <p:cNvPr id="182" name="Google Shape;182;p22"/>
          <p:cNvCxnSpPr/>
          <p:nvPr/>
        </p:nvCxnSpPr>
        <p:spPr>
          <a:xfrm>
            <a:off x="7056700" y="3944875"/>
            <a:ext cx="0" cy="1198500"/>
          </a:xfrm>
          <a:prstGeom prst="straightConnector1">
            <a:avLst/>
          </a:prstGeom>
          <a:noFill/>
          <a:ln w="9525" cap="flat" cmpd="sng">
            <a:solidFill>
              <a:srgbClr val="E1D2EC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83" name="Google Shape;183;p22"/>
          <p:cNvCxnSpPr/>
          <p:nvPr/>
        </p:nvCxnSpPr>
        <p:spPr>
          <a:xfrm>
            <a:off x="4572000" y="3944875"/>
            <a:ext cx="0" cy="1198500"/>
          </a:xfrm>
          <a:prstGeom prst="straightConnector1">
            <a:avLst/>
          </a:prstGeom>
          <a:noFill/>
          <a:ln w="9525" cap="flat" cmpd="sng">
            <a:solidFill>
              <a:srgbClr val="E1D2EC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13">
    <p:bg>
      <p:bgPr>
        <a:noFill/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4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ctrTitle"/>
          </p:nvPr>
        </p:nvSpPr>
        <p:spPr>
          <a:xfrm flipH="1">
            <a:off x="1848400" y="-232843"/>
            <a:ext cx="5447100" cy="122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3000"/>
              <a:buNone/>
              <a:defRPr sz="3000">
                <a:solidFill>
                  <a:srgbClr val="E1D2E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4"/>
          <p:cNvSpPr txBox="1">
            <a:spLocks noGrp="1"/>
          </p:cNvSpPr>
          <p:nvPr>
            <p:ph type="title" idx="2" hasCustomPrompt="1"/>
          </p:nvPr>
        </p:nvSpPr>
        <p:spPr>
          <a:xfrm>
            <a:off x="1705510" y="1772375"/>
            <a:ext cx="2135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6000"/>
              <a:buNone/>
              <a:defRPr sz="6000">
                <a:solidFill>
                  <a:srgbClr val="E4A94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1"/>
          </p:nvPr>
        </p:nvSpPr>
        <p:spPr>
          <a:xfrm>
            <a:off x="1705513" y="2099525"/>
            <a:ext cx="2632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100"/>
              <a:buNone/>
              <a:defRPr sz="1100">
                <a:solidFill>
                  <a:srgbClr val="E1D2E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 panose="020F0502020204030203"/>
              <a:buNone/>
              <a:defRPr sz="1100">
                <a:solidFill>
                  <a:srgbClr val="D6C8E0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None/>
              <a:defRPr sz="1100">
                <a:solidFill>
                  <a:srgbClr val="D6C8E0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 panose="020F0502020204030203"/>
              <a:buNone/>
              <a:defRPr sz="1100">
                <a:solidFill>
                  <a:srgbClr val="D6C8E0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 panose="020F0502020204030203"/>
              <a:buNone/>
              <a:defRPr sz="1100">
                <a:solidFill>
                  <a:srgbClr val="D6C8E0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 panose="020F0502020204030203"/>
              <a:buNone/>
              <a:defRPr sz="1100">
                <a:solidFill>
                  <a:srgbClr val="D6C8E0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 panose="020F0502020204030203"/>
              <a:buNone/>
              <a:defRPr sz="1100">
                <a:solidFill>
                  <a:srgbClr val="D6C8E0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 panose="020F0502020204030203"/>
              <a:buNone/>
              <a:defRPr sz="1100">
                <a:solidFill>
                  <a:srgbClr val="D6C8E0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 panose="020F0502020204030203"/>
              <a:buNone/>
              <a:defRPr sz="1100">
                <a:solidFill>
                  <a:srgbClr val="D6C8E0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9pPr>
          </a:lstStyle>
          <a:p/>
        </p:txBody>
      </p:sp>
      <p:sp>
        <p:nvSpPr>
          <p:cNvPr id="37" name="Google Shape;37;p4"/>
          <p:cNvSpPr txBox="1">
            <a:spLocks noGrp="1"/>
          </p:cNvSpPr>
          <p:nvPr>
            <p:ph type="ctrTitle" idx="3"/>
          </p:nvPr>
        </p:nvSpPr>
        <p:spPr>
          <a:xfrm>
            <a:off x="2443262" y="1258900"/>
            <a:ext cx="2135100" cy="9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3000"/>
              <a:buNone/>
              <a:defRPr sz="3000">
                <a:solidFill>
                  <a:srgbClr val="E4A94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9pPr>
          </a:lstStyle>
          <a:p/>
        </p:txBody>
      </p:sp>
      <p:sp>
        <p:nvSpPr>
          <p:cNvPr id="38" name="Google Shape;38;p4"/>
          <p:cNvSpPr txBox="1">
            <a:spLocks noGrp="1"/>
          </p:cNvSpPr>
          <p:nvPr>
            <p:ph type="title" idx="4" hasCustomPrompt="1"/>
          </p:nvPr>
        </p:nvSpPr>
        <p:spPr>
          <a:xfrm>
            <a:off x="1705510" y="3352975"/>
            <a:ext cx="2135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6000"/>
              <a:buNone/>
              <a:defRPr sz="6000">
                <a:solidFill>
                  <a:srgbClr val="E4A94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4"/>
          <p:cNvSpPr txBox="1">
            <a:spLocks noGrp="1"/>
          </p:cNvSpPr>
          <p:nvPr>
            <p:ph type="subTitle" idx="5"/>
          </p:nvPr>
        </p:nvSpPr>
        <p:spPr>
          <a:xfrm>
            <a:off x="1705513" y="3680125"/>
            <a:ext cx="2632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100"/>
              <a:buNone/>
              <a:defRPr sz="1100">
                <a:solidFill>
                  <a:srgbClr val="E1D2E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 panose="020F0502020204030203"/>
              <a:buNone/>
              <a:defRPr sz="1100">
                <a:solidFill>
                  <a:srgbClr val="D6C8E0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None/>
              <a:defRPr sz="1100">
                <a:solidFill>
                  <a:srgbClr val="D6C8E0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 panose="020F0502020204030203"/>
              <a:buNone/>
              <a:defRPr sz="1100">
                <a:solidFill>
                  <a:srgbClr val="D6C8E0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 panose="020F0502020204030203"/>
              <a:buNone/>
              <a:defRPr sz="1100">
                <a:solidFill>
                  <a:srgbClr val="D6C8E0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 panose="020F0502020204030203"/>
              <a:buNone/>
              <a:defRPr sz="1100">
                <a:solidFill>
                  <a:srgbClr val="D6C8E0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 panose="020F0502020204030203"/>
              <a:buNone/>
              <a:defRPr sz="1100">
                <a:solidFill>
                  <a:srgbClr val="D6C8E0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 panose="020F0502020204030203"/>
              <a:buNone/>
              <a:defRPr sz="1100">
                <a:solidFill>
                  <a:srgbClr val="D6C8E0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 panose="020F0502020204030203"/>
              <a:buNone/>
              <a:defRPr sz="1100">
                <a:solidFill>
                  <a:srgbClr val="D6C8E0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9pPr>
          </a:lstStyle>
          <a:p/>
        </p:txBody>
      </p:sp>
      <p:sp>
        <p:nvSpPr>
          <p:cNvPr id="40" name="Google Shape;40;p4"/>
          <p:cNvSpPr txBox="1">
            <a:spLocks noGrp="1"/>
          </p:cNvSpPr>
          <p:nvPr>
            <p:ph type="ctrTitle" idx="6"/>
          </p:nvPr>
        </p:nvSpPr>
        <p:spPr>
          <a:xfrm>
            <a:off x="2443262" y="2839500"/>
            <a:ext cx="2135100" cy="9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3000"/>
              <a:buNone/>
              <a:defRPr sz="3000">
                <a:solidFill>
                  <a:srgbClr val="E4A94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9pPr>
          </a:lstStyle>
          <a:p/>
        </p:txBody>
      </p:sp>
      <p:sp>
        <p:nvSpPr>
          <p:cNvPr id="41" name="Google Shape;41;p4"/>
          <p:cNvSpPr txBox="1">
            <a:spLocks noGrp="1"/>
          </p:cNvSpPr>
          <p:nvPr>
            <p:ph type="title" idx="7" hasCustomPrompt="1"/>
          </p:nvPr>
        </p:nvSpPr>
        <p:spPr>
          <a:xfrm>
            <a:off x="4805707" y="1772375"/>
            <a:ext cx="2135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6000"/>
              <a:buNone/>
              <a:defRPr sz="6000">
                <a:solidFill>
                  <a:srgbClr val="E4A94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2" name="Google Shape;42;p4"/>
          <p:cNvSpPr txBox="1">
            <a:spLocks noGrp="1"/>
          </p:cNvSpPr>
          <p:nvPr>
            <p:ph type="subTitle" idx="8"/>
          </p:nvPr>
        </p:nvSpPr>
        <p:spPr>
          <a:xfrm>
            <a:off x="4805709" y="2099525"/>
            <a:ext cx="2632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100"/>
              <a:buNone/>
              <a:defRPr sz="1100">
                <a:solidFill>
                  <a:srgbClr val="E1D2E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 panose="020F0502020204030203"/>
              <a:buNone/>
              <a:defRPr sz="1100">
                <a:solidFill>
                  <a:srgbClr val="D6C8E0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None/>
              <a:defRPr sz="1100">
                <a:solidFill>
                  <a:srgbClr val="D6C8E0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 panose="020F0502020204030203"/>
              <a:buNone/>
              <a:defRPr sz="1100">
                <a:solidFill>
                  <a:srgbClr val="D6C8E0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 panose="020F0502020204030203"/>
              <a:buNone/>
              <a:defRPr sz="1100">
                <a:solidFill>
                  <a:srgbClr val="D6C8E0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 panose="020F0502020204030203"/>
              <a:buNone/>
              <a:defRPr sz="1100">
                <a:solidFill>
                  <a:srgbClr val="D6C8E0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 panose="020F0502020204030203"/>
              <a:buNone/>
              <a:defRPr sz="1100">
                <a:solidFill>
                  <a:srgbClr val="D6C8E0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 panose="020F0502020204030203"/>
              <a:buNone/>
              <a:defRPr sz="1100">
                <a:solidFill>
                  <a:srgbClr val="D6C8E0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 panose="020F0502020204030203"/>
              <a:buNone/>
              <a:defRPr sz="1100">
                <a:solidFill>
                  <a:srgbClr val="D6C8E0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9pPr>
          </a:lstStyle>
          <a:p/>
        </p:txBody>
      </p:sp>
      <p:sp>
        <p:nvSpPr>
          <p:cNvPr id="43" name="Google Shape;43;p4"/>
          <p:cNvSpPr txBox="1">
            <a:spLocks noGrp="1"/>
          </p:cNvSpPr>
          <p:nvPr>
            <p:ph type="ctrTitle" idx="9"/>
          </p:nvPr>
        </p:nvSpPr>
        <p:spPr>
          <a:xfrm>
            <a:off x="5543458" y="1258900"/>
            <a:ext cx="2135100" cy="9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3000"/>
              <a:buNone/>
              <a:defRPr sz="3000">
                <a:solidFill>
                  <a:srgbClr val="E4A94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9pPr>
          </a:lstStyle>
          <a:p/>
        </p:txBody>
      </p:sp>
      <p:sp>
        <p:nvSpPr>
          <p:cNvPr id="44" name="Google Shape;44;p4"/>
          <p:cNvSpPr txBox="1">
            <a:spLocks noGrp="1"/>
          </p:cNvSpPr>
          <p:nvPr>
            <p:ph type="title" idx="13" hasCustomPrompt="1"/>
          </p:nvPr>
        </p:nvSpPr>
        <p:spPr>
          <a:xfrm>
            <a:off x="4868735" y="3352975"/>
            <a:ext cx="2135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6000"/>
              <a:buNone/>
              <a:defRPr sz="6000">
                <a:solidFill>
                  <a:srgbClr val="E4A94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5" name="Google Shape;45;p4"/>
          <p:cNvSpPr txBox="1">
            <a:spLocks noGrp="1"/>
          </p:cNvSpPr>
          <p:nvPr>
            <p:ph type="subTitle" idx="14"/>
          </p:nvPr>
        </p:nvSpPr>
        <p:spPr>
          <a:xfrm>
            <a:off x="4868738" y="3680125"/>
            <a:ext cx="2632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100"/>
              <a:buNone/>
              <a:defRPr sz="1100">
                <a:solidFill>
                  <a:srgbClr val="E1D2E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 panose="020F0502020204030203"/>
              <a:buNone/>
              <a:defRPr sz="1100">
                <a:solidFill>
                  <a:srgbClr val="D6C8E0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None/>
              <a:defRPr sz="1100">
                <a:solidFill>
                  <a:srgbClr val="D6C8E0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 panose="020F0502020204030203"/>
              <a:buNone/>
              <a:defRPr sz="1100">
                <a:solidFill>
                  <a:srgbClr val="D6C8E0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 panose="020F0502020204030203"/>
              <a:buNone/>
              <a:defRPr sz="1100">
                <a:solidFill>
                  <a:srgbClr val="D6C8E0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 panose="020F0502020204030203"/>
              <a:buNone/>
              <a:defRPr sz="1100">
                <a:solidFill>
                  <a:srgbClr val="D6C8E0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 panose="020F0502020204030203"/>
              <a:buNone/>
              <a:defRPr sz="1100">
                <a:solidFill>
                  <a:srgbClr val="D6C8E0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 panose="020F0502020204030203"/>
              <a:buNone/>
              <a:defRPr sz="1100">
                <a:solidFill>
                  <a:srgbClr val="D6C8E0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 panose="020F0502020204030203"/>
              <a:buNone/>
              <a:defRPr sz="1100">
                <a:solidFill>
                  <a:srgbClr val="D6C8E0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9pPr>
          </a:lstStyle>
          <a:p/>
        </p:txBody>
      </p:sp>
      <p:sp>
        <p:nvSpPr>
          <p:cNvPr id="46" name="Google Shape;46;p4"/>
          <p:cNvSpPr txBox="1">
            <a:spLocks noGrp="1"/>
          </p:cNvSpPr>
          <p:nvPr>
            <p:ph type="ctrTitle" idx="15"/>
          </p:nvPr>
        </p:nvSpPr>
        <p:spPr>
          <a:xfrm>
            <a:off x="5543458" y="2839500"/>
            <a:ext cx="2135100" cy="9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3000"/>
              <a:buNone/>
              <a:defRPr sz="3000">
                <a:solidFill>
                  <a:srgbClr val="E4A94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9pPr>
          </a:lstStyle>
          <a:p/>
        </p:txBody>
      </p:sp>
      <p:cxnSp>
        <p:nvCxnSpPr>
          <p:cNvPr id="47" name="Google Shape;47;p4"/>
          <p:cNvCxnSpPr/>
          <p:nvPr/>
        </p:nvCxnSpPr>
        <p:spPr>
          <a:xfrm>
            <a:off x="1465338" y="1801725"/>
            <a:ext cx="0" cy="1593900"/>
          </a:xfrm>
          <a:prstGeom prst="straightConnector1">
            <a:avLst/>
          </a:prstGeom>
          <a:noFill/>
          <a:ln w="9525" cap="flat" cmpd="sng">
            <a:solidFill>
              <a:srgbClr val="E1D2EC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8" name="Google Shape;48;p4"/>
          <p:cNvCxnSpPr/>
          <p:nvPr/>
        </p:nvCxnSpPr>
        <p:spPr>
          <a:xfrm>
            <a:off x="4537134" y="1801725"/>
            <a:ext cx="0" cy="1593900"/>
          </a:xfrm>
          <a:prstGeom prst="straightConnector1">
            <a:avLst/>
          </a:prstGeom>
          <a:noFill/>
          <a:ln w="9525" cap="flat" cmpd="sng">
            <a:solidFill>
              <a:srgbClr val="E1D2EC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subTitle" idx="1"/>
          </p:nvPr>
        </p:nvSpPr>
        <p:spPr>
          <a:xfrm flipH="1">
            <a:off x="1811100" y="1453300"/>
            <a:ext cx="3484800" cy="141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800"/>
              <a:buNone/>
              <a:defRPr sz="1800">
                <a:solidFill>
                  <a:srgbClr val="D6C8E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1" name="Google Shape;51;p5"/>
          <p:cNvSpPr/>
          <p:nvPr/>
        </p:nvSpPr>
        <p:spPr>
          <a:xfrm flipH="1">
            <a:off x="1143933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" name="Google Shape;52;p5"/>
          <p:cNvSpPr/>
          <p:nvPr/>
        </p:nvSpPr>
        <p:spPr>
          <a:xfrm rot="10800000">
            <a:off x="3333825" y="3148750"/>
            <a:ext cx="4371900" cy="342900"/>
          </a:xfrm>
          <a:prstGeom prst="roundRect">
            <a:avLst>
              <a:gd name="adj" fmla="val 16667"/>
            </a:avLst>
          </a:prstGeom>
          <a:solidFill>
            <a:srgbClr val="E1D2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" name="Google Shape;53;p5"/>
          <p:cNvSpPr/>
          <p:nvPr/>
        </p:nvSpPr>
        <p:spPr>
          <a:xfrm flipH="1">
            <a:off x="1143933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" name="Google Shape;54;p5"/>
          <p:cNvSpPr/>
          <p:nvPr/>
        </p:nvSpPr>
        <p:spPr>
          <a:xfrm>
            <a:off x="799930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" name="Google Shape;55;p5"/>
          <p:cNvSpPr txBox="1">
            <a:spLocks noGrp="1"/>
          </p:cNvSpPr>
          <p:nvPr>
            <p:ph type="ctrTitle"/>
          </p:nvPr>
        </p:nvSpPr>
        <p:spPr>
          <a:xfrm flipH="1">
            <a:off x="3571875" y="3100350"/>
            <a:ext cx="2346900" cy="6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56" name="Google Shape;56;p5"/>
          <p:cNvSpPr/>
          <p:nvPr/>
        </p:nvSpPr>
        <p:spPr>
          <a:xfrm>
            <a:off x="799930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" name="Google Shape;57;p5"/>
          <p:cNvSpPr/>
          <p:nvPr/>
        </p:nvSpPr>
        <p:spPr>
          <a:xfrm flipH="1">
            <a:off x="1143933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1">
  <p:cSld name="CUSTOM_1_1_1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/>
          <p:nvPr/>
        </p:nvSpPr>
        <p:spPr>
          <a:xfrm>
            <a:off x="1534100" y="1447650"/>
            <a:ext cx="1174500" cy="999600"/>
          </a:xfrm>
          <a:prstGeom prst="roundRect">
            <a:avLst>
              <a:gd name="adj" fmla="val 16667"/>
            </a:avLst>
          </a:prstGeom>
          <a:solidFill>
            <a:srgbClr val="E1D2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" name="Google Shape;60;p6"/>
          <p:cNvSpPr txBox="1">
            <a:spLocks noGrp="1"/>
          </p:cNvSpPr>
          <p:nvPr>
            <p:ph type="title" hasCustomPrompt="1"/>
          </p:nvPr>
        </p:nvSpPr>
        <p:spPr>
          <a:xfrm>
            <a:off x="1053797" y="1690800"/>
            <a:ext cx="2135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6000"/>
              <a:buNone/>
              <a:defRPr sz="6000">
                <a:solidFill>
                  <a:srgbClr val="BB459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6"/>
          <p:cNvSpPr/>
          <p:nvPr/>
        </p:nvSpPr>
        <p:spPr>
          <a:xfrm rot="-5400000">
            <a:off x="2637514" y="2072288"/>
            <a:ext cx="238775" cy="208200"/>
          </a:xfrm>
          <a:prstGeom prst="flowChartMerge">
            <a:avLst/>
          </a:prstGeom>
          <a:solidFill>
            <a:srgbClr val="E1D2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" name="Google Shape;62;p6"/>
          <p:cNvSpPr txBox="1">
            <a:spLocks noGrp="1"/>
          </p:cNvSpPr>
          <p:nvPr>
            <p:ph type="subTitle" idx="1"/>
          </p:nvPr>
        </p:nvSpPr>
        <p:spPr>
          <a:xfrm>
            <a:off x="3351875" y="2542617"/>
            <a:ext cx="350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400"/>
              <a:buNone/>
              <a:defRPr sz="1400">
                <a:solidFill>
                  <a:srgbClr val="E1D2E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000"/>
              <a:buFont typeface="Lato Light" panose="020F0502020204030203"/>
              <a:buNone/>
              <a:defRPr sz="1000">
                <a:solidFill>
                  <a:srgbClr val="D6C8E0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000"/>
              <a:buNone/>
              <a:defRPr sz="1000">
                <a:solidFill>
                  <a:srgbClr val="D6C8E0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000"/>
              <a:buFont typeface="Lato Light" panose="020F0502020204030203"/>
              <a:buNone/>
              <a:defRPr sz="1000">
                <a:solidFill>
                  <a:srgbClr val="D6C8E0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000"/>
              <a:buFont typeface="Lato Light" panose="020F0502020204030203"/>
              <a:buNone/>
              <a:defRPr sz="1000">
                <a:solidFill>
                  <a:srgbClr val="D6C8E0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000"/>
              <a:buFont typeface="Lato Light" panose="020F0502020204030203"/>
              <a:buNone/>
              <a:defRPr sz="1000">
                <a:solidFill>
                  <a:srgbClr val="D6C8E0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000"/>
              <a:buFont typeface="Lato Light" panose="020F0502020204030203"/>
              <a:buNone/>
              <a:defRPr sz="1000">
                <a:solidFill>
                  <a:srgbClr val="D6C8E0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000"/>
              <a:buFont typeface="Lato Light" panose="020F0502020204030203"/>
              <a:buNone/>
              <a:defRPr sz="1000">
                <a:solidFill>
                  <a:srgbClr val="D6C8E0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000"/>
              <a:buFont typeface="Lato Light" panose="020F0502020204030203"/>
              <a:buNone/>
              <a:defRPr sz="1000">
                <a:solidFill>
                  <a:srgbClr val="D6C8E0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9pPr>
          </a:lstStyle>
          <a:p/>
        </p:txBody>
      </p:sp>
      <p:sp>
        <p:nvSpPr>
          <p:cNvPr id="63" name="Google Shape;63;p6"/>
          <p:cNvSpPr txBox="1">
            <a:spLocks noGrp="1"/>
          </p:cNvSpPr>
          <p:nvPr>
            <p:ph type="ctrTitle" idx="2"/>
          </p:nvPr>
        </p:nvSpPr>
        <p:spPr>
          <a:xfrm>
            <a:off x="3306998" y="1716700"/>
            <a:ext cx="4528200" cy="9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6000"/>
              <a:buNone/>
              <a:defRPr sz="6000">
                <a:solidFill>
                  <a:srgbClr val="E4A94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800"/>
              <a:buNone/>
              <a:defRPr sz="1800">
                <a:solidFill>
                  <a:srgbClr val="D6C8E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800"/>
              <a:buNone/>
              <a:defRPr sz="1800">
                <a:solidFill>
                  <a:srgbClr val="D6C8E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800"/>
              <a:buNone/>
              <a:defRPr sz="1800">
                <a:solidFill>
                  <a:srgbClr val="D6C8E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800"/>
              <a:buNone/>
              <a:defRPr sz="1800">
                <a:solidFill>
                  <a:srgbClr val="D6C8E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800"/>
              <a:buNone/>
              <a:defRPr sz="1800">
                <a:solidFill>
                  <a:srgbClr val="D6C8E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800"/>
              <a:buNone/>
              <a:defRPr sz="1800">
                <a:solidFill>
                  <a:srgbClr val="D6C8E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800"/>
              <a:buNone/>
              <a:defRPr sz="1800">
                <a:solidFill>
                  <a:srgbClr val="D6C8E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800"/>
              <a:buNone/>
              <a:defRPr sz="1800">
                <a:solidFill>
                  <a:srgbClr val="D6C8E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2">
  <p:cSld name="CUSTOM_1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 txBox="1">
            <a:spLocks noGrp="1"/>
          </p:cNvSpPr>
          <p:nvPr>
            <p:ph type="title" hasCustomPrompt="1"/>
          </p:nvPr>
        </p:nvSpPr>
        <p:spPr>
          <a:xfrm>
            <a:off x="3534972" y="1362150"/>
            <a:ext cx="2135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6000"/>
              <a:buNone/>
              <a:defRPr sz="6000">
                <a:solidFill>
                  <a:srgbClr val="E4A94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7"/>
          <p:cNvSpPr txBox="1">
            <a:spLocks noGrp="1"/>
          </p:cNvSpPr>
          <p:nvPr>
            <p:ph type="subTitle" idx="1"/>
          </p:nvPr>
        </p:nvSpPr>
        <p:spPr>
          <a:xfrm>
            <a:off x="3534975" y="1787542"/>
            <a:ext cx="350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400"/>
              <a:buNone/>
              <a:defRPr sz="1400">
                <a:solidFill>
                  <a:srgbClr val="E1D2E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000"/>
              <a:buFont typeface="Lato Light" panose="020F0502020204030203"/>
              <a:buNone/>
              <a:defRPr sz="1000">
                <a:solidFill>
                  <a:srgbClr val="D6C8E0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000"/>
              <a:buNone/>
              <a:defRPr sz="1000">
                <a:solidFill>
                  <a:srgbClr val="D6C8E0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000"/>
              <a:buFont typeface="Lato Light" panose="020F0502020204030203"/>
              <a:buNone/>
              <a:defRPr sz="1000">
                <a:solidFill>
                  <a:srgbClr val="D6C8E0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000"/>
              <a:buFont typeface="Lato Light" panose="020F0502020204030203"/>
              <a:buNone/>
              <a:defRPr sz="1000">
                <a:solidFill>
                  <a:srgbClr val="D6C8E0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000"/>
              <a:buFont typeface="Lato Light" panose="020F0502020204030203"/>
              <a:buNone/>
              <a:defRPr sz="1000">
                <a:solidFill>
                  <a:srgbClr val="D6C8E0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000"/>
              <a:buFont typeface="Lato Light" panose="020F0502020204030203"/>
              <a:buNone/>
              <a:defRPr sz="1000">
                <a:solidFill>
                  <a:srgbClr val="D6C8E0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000"/>
              <a:buFont typeface="Lato Light" panose="020F0502020204030203"/>
              <a:buNone/>
              <a:defRPr sz="1000">
                <a:solidFill>
                  <a:srgbClr val="D6C8E0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000"/>
              <a:buFont typeface="Lato Light" panose="020F0502020204030203"/>
              <a:buNone/>
              <a:defRPr sz="1000">
                <a:solidFill>
                  <a:srgbClr val="D6C8E0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9pPr>
          </a:lstStyle>
          <a:p/>
        </p:txBody>
      </p:sp>
      <p:sp>
        <p:nvSpPr>
          <p:cNvPr id="67" name="Google Shape;67;p7"/>
          <p:cNvSpPr txBox="1">
            <a:spLocks noGrp="1"/>
          </p:cNvSpPr>
          <p:nvPr>
            <p:ph type="ctrTitle" idx="2"/>
          </p:nvPr>
        </p:nvSpPr>
        <p:spPr>
          <a:xfrm>
            <a:off x="4316025" y="940340"/>
            <a:ext cx="4528200" cy="9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6000"/>
              <a:buNone/>
              <a:defRPr sz="6000">
                <a:solidFill>
                  <a:srgbClr val="E1D2E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9pPr>
          </a:lstStyle>
          <a:p/>
        </p:txBody>
      </p:sp>
      <p:cxnSp>
        <p:nvCxnSpPr>
          <p:cNvPr id="68" name="Google Shape;68;p7"/>
          <p:cNvCxnSpPr/>
          <p:nvPr/>
        </p:nvCxnSpPr>
        <p:spPr>
          <a:xfrm>
            <a:off x="3381375" y="-619125"/>
            <a:ext cx="0" cy="2053500"/>
          </a:xfrm>
          <a:prstGeom prst="straightConnector1">
            <a:avLst/>
          </a:prstGeom>
          <a:noFill/>
          <a:ln w="9525" cap="flat" cmpd="sng">
            <a:solidFill>
              <a:srgbClr val="E4A947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TEXT 1">
  <p:cSld name="TITLE_1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/>
          <p:nvPr/>
        </p:nvSpPr>
        <p:spPr>
          <a:xfrm>
            <a:off x="-381000" y="1123950"/>
            <a:ext cx="5372100" cy="616500"/>
          </a:xfrm>
          <a:prstGeom prst="roundRect">
            <a:avLst>
              <a:gd name="adj" fmla="val 16667"/>
            </a:avLst>
          </a:prstGeom>
          <a:solidFill>
            <a:srgbClr val="E1D2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1" name="Google Shape;71;p8"/>
          <p:cNvSpPr txBox="1">
            <a:spLocks noGrp="1"/>
          </p:cNvSpPr>
          <p:nvPr>
            <p:ph type="body" idx="1"/>
          </p:nvPr>
        </p:nvSpPr>
        <p:spPr>
          <a:xfrm>
            <a:off x="2389650" y="2134800"/>
            <a:ext cx="43647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100"/>
              <a:buFont typeface="Lato" panose="020F0502020204030203"/>
              <a:buChar char="●"/>
              <a:defRPr sz="1100">
                <a:solidFill>
                  <a:srgbClr val="E1D2EC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100"/>
              <a:buFont typeface="Lato" panose="020F0502020204030203"/>
              <a:buChar char="○"/>
              <a:defRPr sz="1100">
                <a:solidFill>
                  <a:srgbClr val="E1D2EC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100"/>
              <a:buFont typeface="Lato" panose="020F0502020204030203"/>
              <a:buChar char="■"/>
              <a:defRPr sz="1100">
                <a:solidFill>
                  <a:srgbClr val="E1D2EC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100"/>
              <a:buFont typeface="Lato" panose="020F0502020204030203"/>
              <a:buChar char="●"/>
              <a:defRPr sz="1100">
                <a:solidFill>
                  <a:srgbClr val="E1D2EC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100"/>
              <a:buFont typeface="Lato" panose="020F0502020204030203"/>
              <a:buChar char="○"/>
              <a:defRPr sz="1100">
                <a:solidFill>
                  <a:srgbClr val="E1D2EC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100"/>
              <a:buFont typeface="Lato" panose="020F0502020204030203"/>
              <a:buChar char="■"/>
              <a:defRPr sz="1100">
                <a:solidFill>
                  <a:srgbClr val="E1D2EC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100"/>
              <a:buFont typeface="Lato" panose="020F0502020204030203"/>
              <a:buChar char="●"/>
              <a:defRPr sz="1100">
                <a:solidFill>
                  <a:srgbClr val="E1D2EC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100"/>
              <a:buFont typeface="Lato" panose="020F0502020204030203"/>
              <a:buChar char="○"/>
              <a:defRPr sz="1100">
                <a:solidFill>
                  <a:srgbClr val="E1D2EC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rgbClr val="E1D2EC"/>
              </a:buClr>
              <a:buSzPts val="1100"/>
              <a:buFont typeface="Lato" panose="020F0502020204030203"/>
              <a:buChar char="■"/>
              <a:defRPr sz="1100">
                <a:solidFill>
                  <a:srgbClr val="E1D2EC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72" name="Google Shape;72;p8"/>
          <p:cNvSpPr txBox="1">
            <a:spLocks noGrp="1"/>
          </p:cNvSpPr>
          <p:nvPr>
            <p:ph type="title"/>
          </p:nvPr>
        </p:nvSpPr>
        <p:spPr>
          <a:xfrm>
            <a:off x="1024797" y="843575"/>
            <a:ext cx="38082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2800"/>
              <a:buNone/>
              <a:defRPr>
                <a:solidFill>
                  <a:srgbClr val="BB459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1_1_1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9"/>
          <p:cNvGrpSpPr/>
          <p:nvPr/>
        </p:nvGrpSpPr>
        <p:grpSpPr>
          <a:xfrm>
            <a:off x="5031569" y="2536675"/>
            <a:ext cx="3057300" cy="3025800"/>
            <a:chOff x="5031569" y="2460475"/>
            <a:chExt cx="3057300" cy="3025800"/>
          </a:xfrm>
        </p:grpSpPr>
        <p:sp>
          <p:nvSpPr>
            <p:cNvPr id="75" name="Google Shape;75;p9"/>
            <p:cNvSpPr/>
            <p:nvPr/>
          </p:nvSpPr>
          <p:spPr>
            <a:xfrm>
              <a:off x="5031569" y="2701075"/>
              <a:ext cx="3057300" cy="2785200"/>
            </a:xfrm>
            <a:prstGeom prst="roundRect">
              <a:avLst>
                <a:gd name="adj" fmla="val 16667"/>
              </a:avLst>
            </a:prstGeom>
            <a:solidFill>
              <a:srgbClr val="E1D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" name="Google Shape;76;p9"/>
            <p:cNvSpPr/>
            <p:nvPr/>
          </p:nvSpPr>
          <p:spPr>
            <a:xfrm rot="10800000">
              <a:off x="6261532" y="2460475"/>
              <a:ext cx="597375" cy="355875"/>
            </a:xfrm>
            <a:prstGeom prst="flowChartMerge">
              <a:avLst/>
            </a:prstGeom>
            <a:solidFill>
              <a:srgbClr val="E1D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7" name="Google Shape;77;p9"/>
          <p:cNvGrpSpPr/>
          <p:nvPr/>
        </p:nvGrpSpPr>
        <p:grpSpPr>
          <a:xfrm>
            <a:off x="1057275" y="2536675"/>
            <a:ext cx="3057300" cy="3025800"/>
            <a:chOff x="1057275" y="2460475"/>
            <a:chExt cx="3057300" cy="3025800"/>
          </a:xfrm>
        </p:grpSpPr>
        <p:sp>
          <p:nvSpPr>
            <p:cNvPr id="78" name="Google Shape;78;p9"/>
            <p:cNvSpPr/>
            <p:nvPr/>
          </p:nvSpPr>
          <p:spPr>
            <a:xfrm>
              <a:off x="1057275" y="2701075"/>
              <a:ext cx="3057300" cy="2785200"/>
            </a:xfrm>
            <a:prstGeom prst="roundRect">
              <a:avLst>
                <a:gd name="adj" fmla="val 16667"/>
              </a:avLst>
            </a:prstGeom>
            <a:solidFill>
              <a:srgbClr val="E1D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" name="Google Shape;79;p9"/>
            <p:cNvSpPr/>
            <p:nvPr/>
          </p:nvSpPr>
          <p:spPr>
            <a:xfrm rot="10800000">
              <a:off x="2287225" y="2460475"/>
              <a:ext cx="597375" cy="355875"/>
            </a:xfrm>
            <a:prstGeom prst="flowChartMerge">
              <a:avLst/>
            </a:prstGeom>
            <a:solidFill>
              <a:srgbClr val="E1D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0" name="Google Shape;80;p9"/>
          <p:cNvSpPr txBox="1">
            <a:spLocks noGrp="1"/>
          </p:cNvSpPr>
          <p:nvPr>
            <p:ph type="ctrTitle"/>
          </p:nvPr>
        </p:nvSpPr>
        <p:spPr>
          <a:xfrm flipH="1">
            <a:off x="756750" y="2488225"/>
            <a:ext cx="3645000" cy="9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2400"/>
              <a:buNone/>
              <a:defRPr sz="2400">
                <a:solidFill>
                  <a:srgbClr val="BB459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9pPr>
          </a:lstStyle>
          <a:p/>
        </p:txBody>
      </p:sp>
      <p:sp>
        <p:nvSpPr>
          <p:cNvPr id="81" name="Google Shape;81;p9"/>
          <p:cNvSpPr txBox="1">
            <a:spLocks noGrp="1"/>
          </p:cNvSpPr>
          <p:nvPr>
            <p:ph type="subTitle" idx="1"/>
          </p:nvPr>
        </p:nvSpPr>
        <p:spPr>
          <a:xfrm flipH="1">
            <a:off x="1502775" y="3452350"/>
            <a:ext cx="2166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100"/>
              <a:buNone/>
              <a:defRPr sz="1100">
                <a:solidFill>
                  <a:srgbClr val="BB459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2" name="Google Shape;82;p9"/>
          <p:cNvSpPr txBox="1">
            <a:spLocks noGrp="1"/>
          </p:cNvSpPr>
          <p:nvPr>
            <p:ph type="ctrTitle" idx="2"/>
          </p:nvPr>
        </p:nvSpPr>
        <p:spPr>
          <a:xfrm flipH="1">
            <a:off x="4965863" y="2903126"/>
            <a:ext cx="31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2400"/>
              <a:buNone/>
              <a:defRPr sz="2400">
                <a:solidFill>
                  <a:srgbClr val="BB459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9pPr>
          </a:lstStyle>
          <a:p/>
        </p:txBody>
      </p:sp>
      <p:sp>
        <p:nvSpPr>
          <p:cNvPr id="83" name="Google Shape;83;p9"/>
          <p:cNvSpPr txBox="1">
            <a:spLocks noGrp="1"/>
          </p:cNvSpPr>
          <p:nvPr>
            <p:ph type="subTitle" idx="3"/>
          </p:nvPr>
        </p:nvSpPr>
        <p:spPr>
          <a:xfrm flipH="1">
            <a:off x="5512112" y="3452350"/>
            <a:ext cx="2166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100"/>
              <a:buNone/>
              <a:defRPr sz="1100">
                <a:solidFill>
                  <a:srgbClr val="BB459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100"/>
              <a:buNone/>
              <a:defRPr sz="1100">
                <a:solidFill>
                  <a:srgbClr val="BB459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100"/>
              <a:buNone/>
              <a:defRPr sz="1100">
                <a:solidFill>
                  <a:srgbClr val="BB459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100"/>
              <a:buNone/>
              <a:defRPr sz="1100">
                <a:solidFill>
                  <a:srgbClr val="BB459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100"/>
              <a:buNone/>
              <a:defRPr sz="1100">
                <a:solidFill>
                  <a:srgbClr val="BB459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100"/>
              <a:buNone/>
              <a:defRPr sz="1100">
                <a:solidFill>
                  <a:srgbClr val="BB459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100"/>
              <a:buNone/>
              <a:defRPr sz="1100">
                <a:solidFill>
                  <a:srgbClr val="BB459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100"/>
              <a:buNone/>
              <a:defRPr sz="1100">
                <a:solidFill>
                  <a:srgbClr val="BB459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100"/>
              <a:buNone/>
              <a:defRPr sz="1100">
                <a:solidFill>
                  <a:srgbClr val="BB4592"/>
                </a:solidFill>
              </a:defRPr>
            </a:lvl9pPr>
          </a:lstStyle>
          <a:p/>
        </p:txBody>
      </p:sp>
      <p:sp>
        <p:nvSpPr>
          <p:cNvPr id="84" name="Google Shape;84;p9"/>
          <p:cNvSpPr txBox="1">
            <a:spLocks noGrp="1"/>
          </p:cNvSpPr>
          <p:nvPr>
            <p:ph type="title" idx="4"/>
          </p:nvPr>
        </p:nvSpPr>
        <p:spPr>
          <a:xfrm>
            <a:off x="3234299" y="540000"/>
            <a:ext cx="2675400" cy="89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2800"/>
              <a:buNone/>
              <a:defRPr>
                <a:solidFill>
                  <a:srgbClr val="E1D2E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CUSTOM_10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>
            <a:spLocks noGrp="1"/>
          </p:cNvSpPr>
          <p:nvPr>
            <p:ph type="ctrTitle"/>
          </p:nvPr>
        </p:nvSpPr>
        <p:spPr>
          <a:xfrm flipH="1">
            <a:off x="1656675" y="1836750"/>
            <a:ext cx="2315700" cy="9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2400"/>
              <a:buNone/>
              <a:defRPr sz="2400">
                <a:solidFill>
                  <a:srgbClr val="E4A9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800"/>
              <a:buNone/>
              <a:defRPr sz="1800">
                <a:solidFill>
                  <a:srgbClr val="E1D2E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800"/>
              <a:buNone/>
              <a:defRPr sz="1800">
                <a:solidFill>
                  <a:srgbClr val="E1D2E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800"/>
              <a:buNone/>
              <a:defRPr sz="1800">
                <a:solidFill>
                  <a:srgbClr val="E1D2E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800"/>
              <a:buNone/>
              <a:defRPr sz="1800">
                <a:solidFill>
                  <a:srgbClr val="E1D2E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800"/>
              <a:buNone/>
              <a:defRPr sz="1800">
                <a:solidFill>
                  <a:srgbClr val="E1D2E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800"/>
              <a:buNone/>
              <a:defRPr sz="1800">
                <a:solidFill>
                  <a:srgbClr val="E1D2E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800"/>
              <a:buNone/>
              <a:defRPr sz="1800">
                <a:solidFill>
                  <a:srgbClr val="E1D2E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800"/>
              <a:buNone/>
              <a:defRPr sz="1800">
                <a:solidFill>
                  <a:srgbClr val="E1D2EC"/>
                </a:solidFill>
              </a:defRPr>
            </a:lvl9pPr>
          </a:lstStyle>
          <a:p/>
        </p:txBody>
      </p:sp>
      <p:sp>
        <p:nvSpPr>
          <p:cNvPr id="87" name="Google Shape;87;p10"/>
          <p:cNvSpPr txBox="1">
            <a:spLocks noGrp="1"/>
          </p:cNvSpPr>
          <p:nvPr>
            <p:ph type="subTitle" idx="1"/>
          </p:nvPr>
        </p:nvSpPr>
        <p:spPr>
          <a:xfrm flipH="1">
            <a:off x="1542825" y="2800875"/>
            <a:ext cx="2543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100"/>
              <a:buNone/>
              <a:defRPr sz="1100">
                <a:solidFill>
                  <a:srgbClr val="E1D2E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8" name="Google Shape;88;p10"/>
          <p:cNvSpPr txBox="1">
            <a:spLocks noGrp="1"/>
          </p:cNvSpPr>
          <p:nvPr>
            <p:ph type="title" idx="2"/>
          </p:nvPr>
        </p:nvSpPr>
        <p:spPr>
          <a:xfrm>
            <a:off x="3234299" y="540000"/>
            <a:ext cx="2675400" cy="89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2800"/>
              <a:buNone/>
              <a:defRPr>
                <a:solidFill>
                  <a:srgbClr val="E1D2E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89" name="Google Shape;89;p10"/>
          <p:cNvCxnSpPr/>
          <p:nvPr/>
        </p:nvCxnSpPr>
        <p:spPr>
          <a:xfrm rot="10800000">
            <a:off x="-76200" y="2587750"/>
            <a:ext cx="2047800" cy="0"/>
          </a:xfrm>
          <a:prstGeom prst="straightConnector1">
            <a:avLst/>
          </a:prstGeom>
          <a:noFill/>
          <a:ln w="9525" cap="flat" cmpd="sng">
            <a:solidFill>
              <a:srgbClr val="E1D2EC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90" name="Google Shape;90;p10"/>
          <p:cNvSpPr txBox="1">
            <a:spLocks noGrp="1"/>
          </p:cNvSpPr>
          <p:nvPr>
            <p:ph type="ctrTitle" idx="3"/>
          </p:nvPr>
        </p:nvSpPr>
        <p:spPr>
          <a:xfrm flipH="1">
            <a:off x="5212425" y="1836750"/>
            <a:ext cx="2315700" cy="9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2400"/>
              <a:buNone/>
              <a:defRPr sz="2400">
                <a:solidFill>
                  <a:srgbClr val="E4A9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800"/>
              <a:buNone/>
              <a:defRPr sz="1800">
                <a:solidFill>
                  <a:srgbClr val="E1D2E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800"/>
              <a:buNone/>
              <a:defRPr sz="1800">
                <a:solidFill>
                  <a:srgbClr val="E1D2E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800"/>
              <a:buNone/>
              <a:defRPr sz="1800">
                <a:solidFill>
                  <a:srgbClr val="E1D2E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800"/>
              <a:buNone/>
              <a:defRPr sz="1800">
                <a:solidFill>
                  <a:srgbClr val="E1D2E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800"/>
              <a:buNone/>
              <a:defRPr sz="1800">
                <a:solidFill>
                  <a:srgbClr val="E1D2E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800"/>
              <a:buNone/>
              <a:defRPr sz="1800">
                <a:solidFill>
                  <a:srgbClr val="E1D2E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800"/>
              <a:buNone/>
              <a:defRPr sz="1800">
                <a:solidFill>
                  <a:srgbClr val="E1D2E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800"/>
              <a:buNone/>
              <a:defRPr sz="1800">
                <a:solidFill>
                  <a:srgbClr val="E1D2EC"/>
                </a:solidFill>
              </a:defRPr>
            </a:lvl9pPr>
          </a:lstStyle>
          <a:p/>
        </p:txBody>
      </p:sp>
      <p:cxnSp>
        <p:nvCxnSpPr>
          <p:cNvPr id="91" name="Google Shape;91;p10"/>
          <p:cNvCxnSpPr/>
          <p:nvPr/>
        </p:nvCxnSpPr>
        <p:spPr>
          <a:xfrm>
            <a:off x="7172325" y="2587750"/>
            <a:ext cx="2114700" cy="0"/>
          </a:xfrm>
          <a:prstGeom prst="straightConnector1">
            <a:avLst/>
          </a:prstGeom>
          <a:noFill/>
          <a:ln w="9525" cap="flat" cmpd="sng">
            <a:solidFill>
              <a:srgbClr val="E1D2EC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92" name="Google Shape;92;p10"/>
          <p:cNvSpPr txBox="1">
            <a:spLocks noGrp="1"/>
          </p:cNvSpPr>
          <p:nvPr>
            <p:ph type="subTitle" idx="4"/>
          </p:nvPr>
        </p:nvSpPr>
        <p:spPr>
          <a:xfrm flipH="1">
            <a:off x="5098575" y="2800875"/>
            <a:ext cx="2543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100"/>
              <a:buNone/>
              <a:defRPr sz="1100">
                <a:solidFill>
                  <a:srgbClr val="E1D2E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image" Target="../media/image1.png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4"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2800"/>
              <a:buFont typeface="Pathway Gothic One" panose="02000506050000020004"/>
              <a:buNone/>
              <a:defRPr sz="2800">
                <a:solidFill>
                  <a:srgbClr val="E1D2EC"/>
                </a:solidFill>
                <a:latin typeface="Pathway Gothic One" panose="02000506050000020004"/>
                <a:ea typeface="Pathway Gothic One" panose="02000506050000020004"/>
                <a:cs typeface="Pathway Gothic One" panose="02000506050000020004"/>
                <a:sym typeface="Pathway Gothic One" panose="020005060500000200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2800"/>
              <a:buFont typeface="Fira Sans Extra Condensed" panose="020B0503050000020004"/>
              <a:buNone/>
              <a:defRPr sz="2800">
                <a:solidFill>
                  <a:srgbClr val="E1D2EC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2800"/>
              <a:buFont typeface="Fira Sans Extra Condensed" panose="020B0503050000020004"/>
              <a:buNone/>
              <a:defRPr sz="2800">
                <a:solidFill>
                  <a:srgbClr val="E1D2EC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2800"/>
              <a:buFont typeface="Fira Sans Extra Condensed" panose="020B0503050000020004"/>
              <a:buNone/>
              <a:defRPr sz="2800">
                <a:solidFill>
                  <a:srgbClr val="E1D2EC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2800"/>
              <a:buFont typeface="Fira Sans Extra Condensed" panose="020B0503050000020004"/>
              <a:buNone/>
              <a:defRPr sz="2800">
                <a:solidFill>
                  <a:srgbClr val="E1D2EC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2800"/>
              <a:buFont typeface="Fira Sans Extra Condensed" panose="020B0503050000020004"/>
              <a:buNone/>
              <a:defRPr sz="2800">
                <a:solidFill>
                  <a:srgbClr val="E1D2EC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2800"/>
              <a:buFont typeface="Fira Sans Extra Condensed" panose="020B0503050000020004"/>
              <a:buNone/>
              <a:defRPr sz="2800">
                <a:solidFill>
                  <a:srgbClr val="E1D2EC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2800"/>
              <a:buFont typeface="Fira Sans Extra Condensed" panose="020B0503050000020004"/>
              <a:buNone/>
              <a:defRPr sz="2800">
                <a:solidFill>
                  <a:srgbClr val="E1D2EC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2800"/>
              <a:buFont typeface="Fira Sans Extra Condensed" panose="020B0503050000020004"/>
              <a:buNone/>
              <a:defRPr sz="2800">
                <a:solidFill>
                  <a:srgbClr val="E1D2EC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200"/>
              <a:buFont typeface="Lato" panose="020F0502020204030203"/>
              <a:buChar char="●"/>
              <a:defRPr sz="1200">
                <a:solidFill>
                  <a:srgbClr val="E1D2EC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200"/>
              <a:buFont typeface="Lato" panose="020F0502020204030203"/>
              <a:buChar char="○"/>
              <a:defRPr sz="1200">
                <a:solidFill>
                  <a:srgbClr val="E1D2EC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200"/>
              <a:buFont typeface="Lato" panose="020F0502020204030203"/>
              <a:buChar char="■"/>
              <a:defRPr sz="1200">
                <a:solidFill>
                  <a:srgbClr val="E1D2EC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200"/>
              <a:buFont typeface="Lato" panose="020F0502020204030203"/>
              <a:buChar char="●"/>
              <a:defRPr sz="1200">
                <a:solidFill>
                  <a:srgbClr val="E1D2EC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200"/>
              <a:buFont typeface="Lato" panose="020F0502020204030203"/>
              <a:buChar char="○"/>
              <a:defRPr sz="1200">
                <a:solidFill>
                  <a:srgbClr val="E1D2EC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200"/>
              <a:buFont typeface="Lato" panose="020F0502020204030203"/>
              <a:buChar char="■"/>
              <a:defRPr sz="1200">
                <a:solidFill>
                  <a:srgbClr val="E1D2EC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200"/>
              <a:buFont typeface="Lato" panose="020F0502020204030203"/>
              <a:buChar char="●"/>
              <a:defRPr sz="1200">
                <a:solidFill>
                  <a:srgbClr val="E1D2EC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200"/>
              <a:buFont typeface="Lato" panose="020F0502020204030203"/>
              <a:buChar char="○"/>
              <a:defRPr sz="1200">
                <a:solidFill>
                  <a:srgbClr val="E1D2EC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E1D2EC"/>
              </a:buClr>
              <a:buSzPts val="1200"/>
              <a:buFont typeface="Lato" panose="020F0502020204030203"/>
              <a:buChar char="■"/>
              <a:defRPr sz="1200">
                <a:solidFill>
                  <a:srgbClr val="E1D2EC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9.png"/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8"/>
          <p:cNvPicPr preferRelativeResize="0"/>
          <p:nvPr/>
        </p:nvPicPr>
        <p:blipFill>
          <a:blip r:embed="rId1">
            <a:alphaModFix amt="38000"/>
          </a:blip>
          <a:stretch>
            <a:fillRect/>
          </a:stretch>
        </p:blipFill>
        <p:spPr>
          <a:xfrm>
            <a:off x="4347820" y="1399324"/>
            <a:ext cx="6074301" cy="319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8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829572">
            <a:off x="6910399" y="4637445"/>
            <a:ext cx="2348373" cy="13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053733" y="35100"/>
            <a:ext cx="2969140" cy="291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-1937250" y="2435225"/>
            <a:ext cx="5727298" cy="4430852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8"/>
          <p:cNvSpPr txBox="1">
            <a:spLocks noGrp="1"/>
          </p:cNvSpPr>
          <p:nvPr>
            <p:ph type="ctrTitle"/>
          </p:nvPr>
        </p:nvSpPr>
        <p:spPr>
          <a:xfrm>
            <a:off x="1172845" y="897890"/>
            <a:ext cx="4512310" cy="993140"/>
          </a:xfrm>
          <a:prstGeom prst="rect">
            <a:avLst/>
          </a:prstGeom>
        </p:spPr>
        <p:txBody>
          <a:bodyPr spcFirstLastPara="1" wrap="square" lIns="91425" tIns="2340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800" dirty="0">
                <a:latin typeface="黑体" panose="02010609060101010101" charset="-122"/>
                <a:ea typeface="黑体" panose="02010609060101010101" charset="-122"/>
              </a:rPr>
              <a:t>造星沙盒游戏</a:t>
            </a:r>
            <a:endParaRPr lang="zh-CN" sz="4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03" name="Google Shape;203;p28"/>
          <p:cNvSpPr txBox="1">
            <a:spLocks noGrp="1"/>
          </p:cNvSpPr>
          <p:nvPr>
            <p:ph type="subTitle" idx="1"/>
          </p:nvPr>
        </p:nvSpPr>
        <p:spPr>
          <a:xfrm>
            <a:off x="1304695" y="1827750"/>
            <a:ext cx="37137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latin typeface="黑体" panose="02010609060101010101" charset="-122"/>
                <a:ea typeface="黑体" panose="02010609060101010101" charset="-122"/>
                <a:cs typeface="Lato" panose="020F0502020204030203"/>
                <a:sym typeface="Lato" panose="020F0502020204030203"/>
              </a:rPr>
              <a:t>在这里创造属于你的星球</a:t>
            </a:r>
            <a:endParaRPr lang="zh-CN" sz="2000">
              <a:latin typeface="黑体" panose="02010609060101010101" charset="-122"/>
              <a:ea typeface="黑体" panose="02010609060101010101" charset="-122"/>
              <a:cs typeface="Lato" panose="020F0502020204030203"/>
              <a:sym typeface="Lato" panose="020F0502020204030203"/>
            </a:endParaRPr>
          </a:p>
        </p:txBody>
      </p:sp>
      <p:pic>
        <p:nvPicPr>
          <p:cNvPr id="204" name="Google Shape;204;p2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634724" y="2714625"/>
            <a:ext cx="1789276" cy="166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8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1382034">
            <a:off x="6604327" y="2561902"/>
            <a:ext cx="825711" cy="8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8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3282444" y="3987840"/>
            <a:ext cx="1099026" cy="827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>
            <a:spLocks noGrp="1"/>
          </p:cNvSpPr>
          <p:nvPr>
            <p:ph type="ctrTitle"/>
          </p:nvPr>
        </p:nvSpPr>
        <p:spPr>
          <a:xfrm flipH="1">
            <a:off x="1848400" y="-232843"/>
            <a:ext cx="5447100" cy="12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黑体" panose="02010609060101010101" charset="-122"/>
                <a:ea typeface="黑体" panose="02010609060101010101" charset="-122"/>
              </a:rPr>
              <a:t>游戏机制</a:t>
            </a:r>
            <a:endParaRPr lang="en-US" sz="28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19" name="Google Shape;219;p30"/>
          <p:cNvSpPr txBox="1">
            <a:spLocks noGrp="1"/>
          </p:cNvSpPr>
          <p:nvPr>
            <p:ph type="title" idx="2"/>
          </p:nvPr>
        </p:nvSpPr>
        <p:spPr>
          <a:xfrm>
            <a:off x="1705510" y="1085940"/>
            <a:ext cx="2135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01</a:t>
            </a:r>
            <a:endParaRPr dirty="0"/>
          </a:p>
        </p:txBody>
      </p:sp>
      <p:pic>
        <p:nvPicPr>
          <p:cNvPr id="220" name="Google Shape;220;p3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503638" y="218562"/>
            <a:ext cx="2503824" cy="245877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0"/>
          <p:cNvSpPr txBox="1">
            <a:spLocks noGrp="1"/>
          </p:cNvSpPr>
          <p:nvPr>
            <p:ph type="subTitle" idx="1"/>
          </p:nvPr>
        </p:nvSpPr>
        <p:spPr>
          <a:xfrm>
            <a:off x="1705513" y="1475955"/>
            <a:ext cx="2632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黑体" panose="02010609060101010101" charset="-122"/>
                <a:ea typeface="黑体" panose="02010609060101010101" charset="-122"/>
              </a:rPr>
              <a:t>一个玩家在游戏内创建行星的功能</a:t>
            </a:r>
            <a:r>
              <a:rPr lang="zh-CN" altLang="en-US" sz="1600">
                <a:latin typeface="黑体" panose="02010609060101010101" charset="-122"/>
                <a:ea typeface="黑体" panose="02010609060101010101" charset="-122"/>
              </a:rPr>
              <a:t>。</a:t>
            </a:r>
            <a:endParaRPr lang="zh-CN" altLang="en-US" sz="16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22" name="Google Shape;222;p30"/>
          <p:cNvSpPr txBox="1">
            <a:spLocks noGrp="1"/>
          </p:cNvSpPr>
          <p:nvPr>
            <p:ph type="title" idx="4"/>
          </p:nvPr>
        </p:nvSpPr>
        <p:spPr>
          <a:xfrm>
            <a:off x="1705510" y="2317290"/>
            <a:ext cx="2135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02</a:t>
            </a:r>
            <a:endParaRPr lang="en-US"/>
          </a:p>
        </p:txBody>
      </p:sp>
      <p:sp>
        <p:nvSpPr>
          <p:cNvPr id="224" name="Google Shape;224;p30"/>
          <p:cNvSpPr txBox="1">
            <a:spLocks noGrp="1"/>
          </p:cNvSpPr>
          <p:nvPr>
            <p:ph type="subTitle" idx="5"/>
          </p:nvPr>
        </p:nvSpPr>
        <p:spPr>
          <a:xfrm>
            <a:off x="1705610" y="2693035"/>
            <a:ext cx="2703830" cy="577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黑体" panose="02010609060101010101" charset="-122"/>
                <a:ea typeface="黑体" panose="02010609060101010101" charset="-122"/>
              </a:rPr>
              <a:t>计算行星物质变化的功能，计算公式为：正物质(t1）=正物质（t0）＊（1+比率），反物质（t1）=反物质（t0）^（1+比率），比率=存活时间（s）/固定常数，初始正物质和反物质由玩家创建行星时随机分布得到，初始正物质+初始反物质=100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。</a:t>
            </a:r>
            <a:endParaRPr lang="zh-CN" altLang="en-US" sz="14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26" name="Google Shape;226;p30"/>
          <p:cNvSpPr txBox="1">
            <a:spLocks noGrp="1"/>
          </p:cNvSpPr>
          <p:nvPr>
            <p:ph type="title" idx="7"/>
          </p:nvPr>
        </p:nvSpPr>
        <p:spPr>
          <a:xfrm>
            <a:off x="4799357" y="1086575"/>
            <a:ext cx="2135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03</a:t>
            </a:r>
            <a:endParaRPr dirty="0"/>
          </a:p>
        </p:txBody>
      </p:sp>
      <p:sp>
        <p:nvSpPr>
          <p:cNvPr id="227" name="Google Shape;227;p30"/>
          <p:cNvSpPr txBox="1">
            <a:spLocks noGrp="1"/>
          </p:cNvSpPr>
          <p:nvPr>
            <p:ph type="subTitle" idx="8"/>
          </p:nvPr>
        </p:nvSpPr>
        <p:spPr>
          <a:xfrm>
            <a:off x="4799359" y="1559775"/>
            <a:ext cx="2632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黑体" panose="02010609060101010101" charset="-122"/>
                <a:ea typeface="黑体" panose="02010609060101010101" charset="-122"/>
              </a:rPr>
              <a:t>当正物质多于反物质时，允许玩家向商店出售正物质，获得货币</a:t>
            </a:r>
            <a:r>
              <a:rPr lang="zh-CN" altLang="en-US" sz="1600">
                <a:latin typeface="黑体" panose="02010609060101010101" charset="-122"/>
                <a:ea typeface="黑体" panose="02010609060101010101" charset="-122"/>
              </a:rPr>
              <a:t>。</a:t>
            </a:r>
            <a:endParaRPr lang="zh-CN" altLang="en-US" sz="16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29" name="Google Shape;229;p30"/>
          <p:cNvSpPr txBox="1">
            <a:spLocks noGrp="1"/>
          </p:cNvSpPr>
          <p:nvPr>
            <p:ph type="title" idx="13"/>
          </p:nvPr>
        </p:nvSpPr>
        <p:spPr>
          <a:xfrm>
            <a:off x="4814600" y="3432350"/>
            <a:ext cx="2135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04</a:t>
            </a:r>
            <a:endParaRPr lang="en-US"/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14"/>
          </p:nvPr>
        </p:nvSpPr>
        <p:spPr>
          <a:xfrm>
            <a:off x="4814763" y="2440605"/>
            <a:ext cx="2632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黑体" panose="02010609060101010101" charset="-122"/>
                <a:ea typeface="黑体" panose="02010609060101010101" charset="-122"/>
              </a:rPr>
              <a:t>当正物质小于反物质时，允许玩家用货币向商店购买正物质</a:t>
            </a:r>
            <a:r>
              <a:rPr lang="zh-CN" altLang="en-US" sz="1600">
                <a:latin typeface="黑体" panose="02010609060101010101" charset="-122"/>
                <a:ea typeface="黑体" panose="02010609060101010101" charset="-122"/>
              </a:rPr>
              <a:t>。</a:t>
            </a:r>
            <a:endParaRPr lang="zh-CN" altLang="en-US" sz="160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32" name="Google Shape;232;p3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128246" y="4257917"/>
            <a:ext cx="2135102" cy="201943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30;p30"/>
          <p:cNvSpPr txBox="1">
            <a:spLocks noGrp="1"/>
          </p:cNvSpPr>
          <p:nvPr/>
        </p:nvSpPr>
        <p:spPr>
          <a:xfrm>
            <a:off x="4919538" y="3929045"/>
            <a:ext cx="2632200" cy="5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100"/>
              <a:buFont typeface="Lato" panose="020F0502020204030203"/>
              <a:buNone/>
              <a:defRPr sz="1100" b="0" i="0" u="none" strike="noStrike" cap="none">
                <a:solidFill>
                  <a:srgbClr val="E1D2EC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 panose="020F0502020204030203"/>
              <a:buNone/>
              <a:defRPr sz="1100" b="0" i="0" u="none" strike="noStrike" cap="none">
                <a:solidFill>
                  <a:srgbClr val="D6C8E0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" panose="020F0502020204030203"/>
              <a:buNone/>
              <a:defRPr sz="1100" b="0" i="0" u="none" strike="noStrike" cap="none">
                <a:solidFill>
                  <a:srgbClr val="D6C8E0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 panose="020F0502020204030203"/>
              <a:buNone/>
              <a:defRPr sz="1100" b="0" i="0" u="none" strike="noStrike" cap="none">
                <a:solidFill>
                  <a:srgbClr val="D6C8E0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 panose="020F0502020204030203"/>
              <a:buNone/>
              <a:defRPr sz="1100" b="0" i="0" u="none" strike="noStrike" cap="none">
                <a:solidFill>
                  <a:srgbClr val="D6C8E0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 panose="020F0502020204030203"/>
              <a:buNone/>
              <a:defRPr sz="1100" b="0" i="0" u="none" strike="noStrike" cap="none">
                <a:solidFill>
                  <a:srgbClr val="D6C8E0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 panose="020F0502020204030203"/>
              <a:buNone/>
              <a:defRPr sz="1100" b="0" i="0" u="none" strike="noStrike" cap="none">
                <a:solidFill>
                  <a:srgbClr val="D6C8E0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 panose="020F0502020204030203"/>
              <a:buNone/>
              <a:defRPr sz="1100" b="0" i="0" u="none" strike="noStrike" cap="none">
                <a:solidFill>
                  <a:srgbClr val="D6C8E0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 panose="020F0502020204030203"/>
              <a:buNone/>
              <a:defRPr sz="1100" b="0" i="0" u="none" strike="noStrike" cap="none">
                <a:solidFill>
                  <a:srgbClr val="D6C8E0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黑体" panose="02010609060101010101" charset="-122"/>
                <a:ea typeface="黑体" panose="02010609060101010101" charset="-122"/>
              </a:rPr>
              <a:t>行星冻结后上链存储的功能</a:t>
            </a:r>
            <a:r>
              <a:rPr lang="zh-CN" altLang="en-US" sz="1600">
                <a:latin typeface="黑体" panose="02010609060101010101" charset="-122"/>
                <a:ea typeface="黑体" panose="02010609060101010101" charset="-122"/>
              </a:rPr>
              <a:t>。</a:t>
            </a:r>
            <a:endParaRPr lang="zh-CN" altLang="en-US" sz="160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3"/>
          <p:cNvSpPr txBox="1">
            <a:spLocks noGrp="1"/>
          </p:cNvSpPr>
          <p:nvPr>
            <p:ph type="body" idx="1"/>
          </p:nvPr>
        </p:nvSpPr>
        <p:spPr>
          <a:xfrm>
            <a:off x="1149985" y="2037080"/>
            <a:ext cx="5845810" cy="1475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当正物质/反物质=1时，触发逻辑：稳定态，比率归零，弹窗提示是否添加第二颗行星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en-US" sz="14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lang="en-US" sz="14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当正物质/反物质&gt;1时，触发逻辑：大爆发，行星体积增大（当前正物质/初始正物质）倍，弹窗提示行星即将变成黑洞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en-US" sz="14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lang="en-US" sz="14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当正物质/反物质&lt;1，触发逻辑：冰河期，行星变成黑白色，弹窗提示行星即将被冻结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en-US" sz="14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lang="en-US" sz="14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58" name="Google Shape;258;p33"/>
          <p:cNvSpPr txBox="1">
            <a:spLocks noGrp="1"/>
          </p:cNvSpPr>
          <p:nvPr>
            <p:ph type="title"/>
          </p:nvPr>
        </p:nvSpPr>
        <p:spPr>
          <a:xfrm>
            <a:off x="1024797" y="843575"/>
            <a:ext cx="38082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黑体" panose="02010609060101010101" charset="-122"/>
                <a:ea typeface="黑体" panose="02010609060101010101" charset="-122"/>
              </a:rPr>
              <a:t>判断逻辑</a:t>
            </a:r>
            <a:endParaRPr lang="en-US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59" name="Google Shape;259;p33"/>
          <p:cNvPicPr preferRelativeResize="0"/>
          <p:nvPr/>
        </p:nvPicPr>
        <p:blipFill>
          <a:blip r:embed="rId1"/>
          <a:stretch>
            <a:fillRect/>
          </a:stretch>
        </p:blipFill>
        <p:spPr>
          <a:xfrm rot="2186945">
            <a:off x="6528521" y="1612950"/>
            <a:ext cx="4811956" cy="251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55"/>
          <p:cNvSpPr txBox="1">
            <a:spLocks noGrp="1"/>
          </p:cNvSpPr>
          <p:nvPr>
            <p:ph type="ctrTitle"/>
          </p:nvPr>
        </p:nvSpPr>
        <p:spPr>
          <a:xfrm flipH="1">
            <a:off x="1233575" y="346650"/>
            <a:ext cx="6493500" cy="18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THANKS</a:t>
            </a:r>
            <a:endParaRPr lang="en-US"/>
          </a:p>
        </p:txBody>
      </p:sp>
      <p:pic>
        <p:nvPicPr>
          <p:cNvPr id="1116" name="Google Shape;1116;p55"/>
          <p:cNvPicPr preferRelativeResize="0"/>
          <p:nvPr/>
        </p:nvPicPr>
        <p:blipFill>
          <a:blip r:embed="rId1">
            <a:alphaModFix amt="58000"/>
          </a:blip>
          <a:stretch>
            <a:fillRect/>
          </a:stretch>
        </p:blipFill>
        <p:spPr>
          <a:xfrm rot="-2097048">
            <a:off x="6843698" y="3498694"/>
            <a:ext cx="1226025" cy="342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55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9629643" flipH="1">
            <a:off x="6963375" y="882926"/>
            <a:ext cx="1282948" cy="358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55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-371475" y="270451"/>
            <a:ext cx="1172850" cy="883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p55"/>
          <p:cNvPicPr preferRelativeResize="0"/>
          <p:nvPr/>
        </p:nvPicPr>
        <p:blipFill>
          <a:blip r:embed="rId4">
            <a:alphaModFix amt="81000"/>
          </a:blip>
          <a:stretch>
            <a:fillRect/>
          </a:stretch>
        </p:blipFill>
        <p:spPr>
          <a:xfrm rot="-1777872">
            <a:off x="2323575" y="4307600"/>
            <a:ext cx="680551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Google Shape;1120;p55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9299076">
            <a:off x="7738652" y="812970"/>
            <a:ext cx="1370699" cy="358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p55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9299076">
            <a:off x="6113102" y="4186220"/>
            <a:ext cx="1370699" cy="358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55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1569314">
            <a:off x="1257849" y="486848"/>
            <a:ext cx="2158348" cy="137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p55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9299076">
            <a:off x="1077127" y="2564620"/>
            <a:ext cx="1370699" cy="358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55"/>
          <p:cNvPicPr preferRelativeResize="0"/>
          <p:nvPr/>
        </p:nvPicPr>
        <p:blipFill>
          <a:blip r:embed="rId1">
            <a:alphaModFix amt="58000"/>
          </a:blip>
          <a:stretch>
            <a:fillRect/>
          </a:stretch>
        </p:blipFill>
        <p:spPr>
          <a:xfrm rot="-2097048">
            <a:off x="674248" y="3624594"/>
            <a:ext cx="1226025" cy="342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5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5233537" y="1371872"/>
            <a:ext cx="2823821" cy="2184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neral Galaxy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379</Words>
  <Application>WPS 演示</Application>
  <PresentationFormat>全屏显示(16:9)</PresentationFormat>
  <Paragraphs>35</Paragraphs>
  <Slides>4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29" baseType="lpstr">
      <vt:lpstr>Arial</vt:lpstr>
      <vt:lpstr>宋体</vt:lpstr>
      <vt:lpstr>Wingdings</vt:lpstr>
      <vt:lpstr>Arial</vt:lpstr>
      <vt:lpstr>Pathway Gothic One</vt:lpstr>
      <vt:lpstr>Fira Sans Extra Condensed</vt:lpstr>
      <vt:lpstr>NumberOnly</vt:lpstr>
      <vt:lpstr>Lato</vt:lpstr>
      <vt:lpstr>Lato Light</vt:lpstr>
      <vt:lpstr>Calibri</vt:lpstr>
      <vt:lpstr>Fira Sans Extra Condensed Medium</vt:lpstr>
      <vt:lpstr>Segoe Print</vt:lpstr>
      <vt:lpstr>黑体</vt:lpstr>
      <vt:lpstr>微软雅黑</vt:lpstr>
      <vt:lpstr>Arial Unicode MS</vt:lpstr>
      <vt:lpstr>Ubuntu Light</vt:lpstr>
      <vt:lpstr>Barlow Semi Condensed</vt:lpstr>
      <vt:lpstr>方正粗黑宋简体</vt:lpstr>
      <vt:lpstr>等线</vt:lpstr>
      <vt:lpstr>方正舒体</vt:lpstr>
      <vt:lpstr>方正姚体</vt:lpstr>
      <vt:lpstr>仿宋</vt:lpstr>
      <vt:lpstr>华光彩云_CNKI</vt:lpstr>
      <vt:lpstr>等线 Light</vt:lpstr>
      <vt:lpstr>General Galaxy</vt:lpstr>
      <vt:lpstr>造物主</vt:lpstr>
      <vt:lpstr>04</vt:lpstr>
      <vt:lpstr>THE SLIDE TITLE GOES HERE!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 Creativity</dc:title>
  <dc:creator/>
  <cp:lastModifiedBy>sun</cp:lastModifiedBy>
  <cp:revision>4</cp:revision>
  <dcterms:created xsi:type="dcterms:W3CDTF">2021-09-15T11:30:00Z</dcterms:created>
  <dcterms:modified xsi:type="dcterms:W3CDTF">2021-09-15T11:58:03Z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AF9F85CD30744087B2FDFC11CFD8A507</vt:lpwstr>
  </property>
  <property fmtid="{D5CDD505-2E9C-101B-9397-08002B2CF9AE}" pid="3" name="KSOProductBuildVer">
    <vt:lpwstr>2052-11.1.0.10700</vt:lpwstr>
  </property>
</Properties>
</file>